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3" r:id="rId3"/>
    <p:sldId id="272" r:id="rId4"/>
    <p:sldId id="279" r:id="rId5"/>
    <p:sldId id="278" r:id="rId6"/>
    <p:sldId id="295" r:id="rId7"/>
    <p:sldId id="280" r:id="rId8"/>
    <p:sldId id="285" r:id="rId9"/>
    <p:sldId id="296" r:id="rId10"/>
    <p:sldId id="284" r:id="rId11"/>
    <p:sldId id="286" r:id="rId12"/>
    <p:sldId id="288" r:id="rId13"/>
    <p:sldId id="287" r:id="rId14"/>
    <p:sldId id="293" r:id="rId15"/>
    <p:sldId id="292" r:id="rId16"/>
    <p:sldId id="289" r:id="rId17"/>
    <p:sldId id="29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59756D-C2E0-4D7D-ABC9-5DB0FF8C54E7}">
          <p14:sldIdLst>
            <p14:sldId id="256"/>
          </p14:sldIdLst>
        </p14:section>
        <p14:section name="Untitled Section" id="{9BBA19A4-9CB9-4DCA-AA14-7C23E5634BB1}">
          <p14:sldIdLst>
            <p14:sldId id="283"/>
            <p14:sldId id="272"/>
            <p14:sldId id="279"/>
            <p14:sldId id="278"/>
            <p14:sldId id="295"/>
            <p14:sldId id="280"/>
            <p14:sldId id="285"/>
            <p14:sldId id="296"/>
            <p14:sldId id="284"/>
            <p14:sldId id="286"/>
            <p14:sldId id="288"/>
            <p14:sldId id="287"/>
            <p14:sldId id="293"/>
            <p14:sldId id="292"/>
            <p14:sldId id="289"/>
            <p14:sldId id="29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3"/>
    <a:srgbClr val="FF5050"/>
    <a:srgbClr val="FF0066"/>
    <a:srgbClr val="CC0000"/>
    <a:srgbClr val="FF66FF"/>
    <a:srgbClr val="765A00"/>
    <a:srgbClr val="660066"/>
    <a:srgbClr val="CC00CC"/>
    <a:srgbClr val="FF33CC"/>
    <a:srgbClr val="BB9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7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A554B-E453-4047-A085-1F1CF062564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2776FB2-0ACC-49A5-B122-669B2E158109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Improved Outcomes</a:t>
          </a:r>
        </a:p>
      </dgm:t>
    </dgm:pt>
    <dgm:pt modelId="{337C9589-0D29-4020-ACF8-852FD2CAE62F}" type="parTrans" cxnId="{545E096F-0D39-4572-8057-D299A28C52EF}">
      <dgm:prSet/>
      <dgm:spPr/>
      <dgm:t>
        <a:bodyPr/>
        <a:lstStyle/>
        <a:p>
          <a:endParaRPr lang="en-IN"/>
        </a:p>
      </dgm:t>
    </dgm:pt>
    <dgm:pt modelId="{45B875C0-6647-4B7B-8C05-79934FCA6904}" type="sibTrans" cxnId="{545E096F-0D39-4572-8057-D299A28C52EF}">
      <dgm:prSet/>
      <dgm:spPr/>
      <dgm:t>
        <a:bodyPr/>
        <a:lstStyle/>
        <a:p>
          <a:endParaRPr lang="en-IN"/>
        </a:p>
      </dgm:t>
    </dgm:pt>
    <dgm:pt modelId="{208330E7-60CD-403B-A13D-79BE6511785F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Informed Decision-Making</a:t>
          </a:r>
        </a:p>
      </dgm:t>
    </dgm:pt>
    <dgm:pt modelId="{E64700DC-CC87-4A4E-9AFA-3DB2C62A039D}" type="parTrans" cxnId="{8205ECD1-5DC1-4A8D-B19C-9937E3A904D9}">
      <dgm:prSet/>
      <dgm:spPr/>
      <dgm:t>
        <a:bodyPr/>
        <a:lstStyle/>
        <a:p>
          <a:endParaRPr lang="en-IN"/>
        </a:p>
      </dgm:t>
    </dgm:pt>
    <dgm:pt modelId="{29DBDB90-1F52-4391-9A07-247F1A91449F}" type="sibTrans" cxnId="{8205ECD1-5DC1-4A8D-B19C-9937E3A904D9}">
      <dgm:prSet/>
      <dgm:spPr/>
      <dgm:t>
        <a:bodyPr/>
        <a:lstStyle/>
        <a:p>
          <a:endParaRPr lang="en-IN"/>
        </a:p>
      </dgm:t>
    </dgm:pt>
    <dgm:pt modelId="{39F18236-5560-461D-932D-90707927C9B1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Reduction of Risk</a:t>
          </a:r>
        </a:p>
      </dgm:t>
    </dgm:pt>
    <dgm:pt modelId="{17B79B96-3B02-4CB3-923F-A1E59E1B4E28}" type="parTrans" cxnId="{A952BFA1-B248-466E-86E7-C4EBD67077CF}">
      <dgm:prSet/>
      <dgm:spPr/>
      <dgm:t>
        <a:bodyPr/>
        <a:lstStyle/>
        <a:p>
          <a:endParaRPr lang="en-IN"/>
        </a:p>
      </dgm:t>
    </dgm:pt>
    <dgm:pt modelId="{32EA1D48-04F3-4F10-9706-FBECD193F7AC}" type="sibTrans" cxnId="{A952BFA1-B248-466E-86E7-C4EBD67077CF}">
      <dgm:prSet/>
      <dgm:spPr/>
      <dgm:t>
        <a:bodyPr/>
        <a:lstStyle/>
        <a:p>
          <a:endParaRPr lang="en-IN"/>
        </a:p>
      </dgm:t>
    </dgm:pt>
    <dgm:pt modelId="{D4C780A4-90C2-4DDD-8149-A5F74E5C4F6B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Advancement in Medical Technology</a:t>
          </a:r>
        </a:p>
      </dgm:t>
    </dgm:pt>
    <dgm:pt modelId="{A772D16E-1D7A-4F93-83C5-B716194D0AB8}" type="parTrans" cxnId="{A5AA9FEF-ABD1-4487-8858-D45B1229F721}">
      <dgm:prSet/>
      <dgm:spPr/>
      <dgm:t>
        <a:bodyPr/>
        <a:lstStyle/>
        <a:p>
          <a:endParaRPr lang="en-IN"/>
        </a:p>
      </dgm:t>
    </dgm:pt>
    <dgm:pt modelId="{8B53E6F9-E46D-484B-B4A6-A329F7FA21F3}" type="sibTrans" cxnId="{A5AA9FEF-ABD1-4487-8858-D45B1229F721}">
      <dgm:prSet/>
      <dgm:spPr/>
      <dgm:t>
        <a:bodyPr/>
        <a:lstStyle/>
        <a:p>
          <a:endParaRPr lang="en-IN"/>
        </a:p>
      </dgm:t>
    </dgm:pt>
    <dgm:pt modelId="{F2B56B4A-7D82-42D4-B4EA-2A4EC2ED9944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Enhanced Monitoring and planning</a:t>
          </a:r>
        </a:p>
      </dgm:t>
    </dgm:pt>
    <dgm:pt modelId="{3C8790E0-DA78-4B97-97E8-F475BF179949}" type="parTrans" cxnId="{9E27A198-A20B-4B03-8266-92198C36B82D}">
      <dgm:prSet/>
      <dgm:spPr/>
      <dgm:t>
        <a:bodyPr/>
        <a:lstStyle/>
        <a:p>
          <a:endParaRPr lang="en-IN"/>
        </a:p>
      </dgm:t>
    </dgm:pt>
    <dgm:pt modelId="{10867FBF-A413-4291-9842-215619FC633B}" type="sibTrans" cxnId="{9E27A198-A20B-4B03-8266-92198C36B82D}">
      <dgm:prSet/>
      <dgm:spPr/>
      <dgm:t>
        <a:bodyPr/>
        <a:lstStyle/>
        <a:p>
          <a:endParaRPr lang="en-IN"/>
        </a:p>
      </dgm:t>
    </dgm:pt>
    <dgm:pt modelId="{8B464A3C-D14E-4BA0-9C38-4C2A708541EF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Psychological Preparedness</a:t>
          </a:r>
        </a:p>
      </dgm:t>
    </dgm:pt>
    <dgm:pt modelId="{14B872D4-4884-4ADC-8A2B-5198CFEB068B}" type="parTrans" cxnId="{11675673-35F1-4E83-A908-2AFD8F1F44F5}">
      <dgm:prSet/>
      <dgm:spPr/>
      <dgm:t>
        <a:bodyPr/>
        <a:lstStyle/>
        <a:p>
          <a:endParaRPr lang="en-IN"/>
        </a:p>
      </dgm:t>
    </dgm:pt>
    <dgm:pt modelId="{65B920AE-AE1D-4309-A5EA-C9C94A50BB42}" type="sibTrans" cxnId="{11675673-35F1-4E83-A908-2AFD8F1F44F5}">
      <dgm:prSet/>
      <dgm:spPr/>
      <dgm:t>
        <a:bodyPr/>
        <a:lstStyle/>
        <a:p>
          <a:endParaRPr lang="en-IN"/>
        </a:p>
      </dgm:t>
    </dgm:pt>
    <dgm:pt modelId="{CA761933-3786-4B52-9DBC-C9513F5F4038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Personalized Care</a:t>
          </a:r>
        </a:p>
      </dgm:t>
    </dgm:pt>
    <dgm:pt modelId="{039A4D88-0845-441F-8BE6-925013D10EBD}" type="parTrans" cxnId="{A81FE0D4-7BA0-4A1F-8967-047FE2F584A8}">
      <dgm:prSet/>
      <dgm:spPr/>
      <dgm:t>
        <a:bodyPr/>
        <a:lstStyle/>
        <a:p>
          <a:endParaRPr lang="en-IN"/>
        </a:p>
      </dgm:t>
    </dgm:pt>
    <dgm:pt modelId="{205543FC-060F-4DDA-8EE7-FD1295D1AE8D}" type="sibTrans" cxnId="{A81FE0D4-7BA0-4A1F-8967-047FE2F584A8}">
      <dgm:prSet/>
      <dgm:spPr/>
      <dgm:t>
        <a:bodyPr/>
        <a:lstStyle/>
        <a:p>
          <a:endParaRPr lang="en-IN"/>
        </a:p>
      </dgm:t>
    </dgm:pt>
    <dgm:pt modelId="{64D99EBD-6D82-4496-AA6B-98DB85B621CF}" type="pres">
      <dgm:prSet presAssocID="{CC5A554B-E453-4047-A085-1F1CF062564F}" presName="Name0" presStyleCnt="0">
        <dgm:presLayoutVars>
          <dgm:chMax val="7"/>
          <dgm:chPref val="7"/>
          <dgm:dir/>
        </dgm:presLayoutVars>
      </dgm:prSet>
      <dgm:spPr/>
    </dgm:pt>
    <dgm:pt modelId="{DF300B56-4FD6-4619-974C-AABEE040052C}" type="pres">
      <dgm:prSet presAssocID="{CC5A554B-E453-4047-A085-1F1CF062564F}" presName="Name1" presStyleCnt="0"/>
      <dgm:spPr/>
    </dgm:pt>
    <dgm:pt modelId="{1D2C2DD1-719E-41B9-BA44-506738C2130B}" type="pres">
      <dgm:prSet presAssocID="{CC5A554B-E453-4047-A085-1F1CF062564F}" presName="cycle" presStyleCnt="0"/>
      <dgm:spPr/>
    </dgm:pt>
    <dgm:pt modelId="{302FB878-7C10-45F4-A323-9E3203FC87BC}" type="pres">
      <dgm:prSet presAssocID="{CC5A554B-E453-4047-A085-1F1CF062564F}" presName="srcNode" presStyleLbl="node1" presStyleIdx="0" presStyleCnt="7"/>
      <dgm:spPr/>
    </dgm:pt>
    <dgm:pt modelId="{667462F3-F904-427B-8C6C-81AFADFF8F58}" type="pres">
      <dgm:prSet presAssocID="{CC5A554B-E453-4047-A085-1F1CF062564F}" presName="conn" presStyleLbl="parChTrans1D2" presStyleIdx="0" presStyleCnt="1"/>
      <dgm:spPr/>
    </dgm:pt>
    <dgm:pt modelId="{5F88590D-D587-4E96-AC96-012713FA3D00}" type="pres">
      <dgm:prSet presAssocID="{CC5A554B-E453-4047-A085-1F1CF062564F}" presName="extraNode" presStyleLbl="node1" presStyleIdx="0" presStyleCnt="7"/>
      <dgm:spPr/>
    </dgm:pt>
    <dgm:pt modelId="{F484016F-ED9B-4FEB-A38B-F351385EFD6B}" type="pres">
      <dgm:prSet presAssocID="{CC5A554B-E453-4047-A085-1F1CF062564F}" presName="dstNode" presStyleLbl="node1" presStyleIdx="0" presStyleCnt="7"/>
      <dgm:spPr/>
    </dgm:pt>
    <dgm:pt modelId="{C0F7C724-A657-44C7-BF0E-72050E277096}" type="pres">
      <dgm:prSet presAssocID="{62776FB2-0ACC-49A5-B122-669B2E158109}" presName="text_1" presStyleLbl="node1" presStyleIdx="0" presStyleCnt="7">
        <dgm:presLayoutVars>
          <dgm:bulletEnabled val="1"/>
        </dgm:presLayoutVars>
      </dgm:prSet>
      <dgm:spPr/>
    </dgm:pt>
    <dgm:pt modelId="{7B091450-6A94-429B-9A53-84ADE2699EBB}" type="pres">
      <dgm:prSet presAssocID="{62776FB2-0ACC-49A5-B122-669B2E158109}" presName="accent_1" presStyleCnt="0"/>
      <dgm:spPr/>
    </dgm:pt>
    <dgm:pt modelId="{81B6C2EE-8887-4780-B67B-7D7FDF421CAF}" type="pres">
      <dgm:prSet presAssocID="{62776FB2-0ACC-49A5-B122-669B2E158109}" presName="accentRepeatNode" presStyleLbl="solidFgAcc1" presStyleIdx="0" presStyleCnt="7"/>
      <dgm:spPr/>
      <dgm:extLst>
        <a:ext uri="{E40237B7-FDA0-4F09-8148-C483321AD2D9}">
          <dgm14:cNvPr xmlns:dgm14="http://schemas.microsoft.com/office/drawing/2010/diagram" id="0" name="" descr="1"/>
        </a:ext>
      </dgm:extLst>
    </dgm:pt>
    <dgm:pt modelId="{7B0DE97A-F9D5-4C4B-B5A5-118FF1A1F2A8}" type="pres">
      <dgm:prSet presAssocID="{208330E7-60CD-403B-A13D-79BE6511785F}" presName="text_2" presStyleLbl="node1" presStyleIdx="1" presStyleCnt="7" custLinFactNeighborX="130" custLinFactNeighborY="3451">
        <dgm:presLayoutVars>
          <dgm:bulletEnabled val="1"/>
        </dgm:presLayoutVars>
      </dgm:prSet>
      <dgm:spPr/>
    </dgm:pt>
    <dgm:pt modelId="{EBE94499-7CF8-4C24-8F28-FFBE05D0722E}" type="pres">
      <dgm:prSet presAssocID="{208330E7-60CD-403B-A13D-79BE6511785F}" presName="accent_2" presStyleCnt="0"/>
      <dgm:spPr/>
    </dgm:pt>
    <dgm:pt modelId="{1B1ED80E-841E-4ACB-9E01-0E0E4DC0F9A2}" type="pres">
      <dgm:prSet presAssocID="{208330E7-60CD-403B-A13D-79BE6511785F}" presName="accentRepeatNode" presStyleLbl="solidFgAcc1" presStyleIdx="1" presStyleCnt="7"/>
      <dgm:spPr/>
    </dgm:pt>
    <dgm:pt modelId="{FCAE574C-46DA-4F45-8D57-EFD3870F0210}" type="pres">
      <dgm:prSet presAssocID="{39F18236-5560-461D-932D-90707927C9B1}" presName="text_3" presStyleLbl="node1" presStyleIdx="2" presStyleCnt="7">
        <dgm:presLayoutVars>
          <dgm:bulletEnabled val="1"/>
        </dgm:presLayoutVars>
      </dgm:prSet>
      <dgm:spPr/>
    </dgm:pt>
    <dgm:pt modelId="{F16101E4-E29C-4794-8294-7789B085EC46}" type="pres">
      <dgm:prSet presAssocID="{39F18236-5560-461D-932D-90707927C9B1}" presName="accent_3" presStyleCnt="0"/>
      <dgm:spPr/>
    </dgm:pt>
    <dgm:pt modelId="{AC2A8FA3-C0B4-4162-A644-DB622A815283}" type="pres">
      <dgm:prSet presAssocID="{39F18236-5560-461D-932D-90707927C9B1}" presName="accentRepeatNode" presStyleLbl="solidFgAcc1" presStyleIdx="2" presStyleCnt="7"/>
      <dgm:spPr/>
    </dgm:pt>
    <dgm:pt modelId="{0DEEAB39-B35E-478B-AD71-40F69D1034FD}" type="pres">
      <dgm:prSet presAssocID="{D4C780A4-90C2-4DDD-8149-A5F74E5C4F6B}" presName="text_4" presStyleLbl="node1" presStyleIdx="3" presStyleCnt="7">
        <dgm:presLayoutVars>
          <dgm:bulletEnabled val="1"/>
        </dgm:presLayoutVars>
      </dgm:prSet>
      <dgm:spPr/>
    </dgm:pt>
    <dgm:pt modelId="{E54A088C-2B9B-43AF-B36B-E7849130C87B}" type="pres">
      <dgm:prSet presAssocID="{D4C780A4-90C2-4DDD-8149-A5F74E5C4F6B}" presName="accent_4" presStyleCnt="0"/>
      <dgm:spPr/>
    </dgm:pt>
    <dgm:pt modelId="{883FA875-90FC-4512-8805-4CBB8D901346}" type="pres">
      <dgm:prSet presAssocID="{D4C780A4-90C2-4DDD-8149-A5F74E5C4F6B}" presName="accentRepeatNode" presStyleLbl="solidFgAcc1" presStyleIdx="3" presStyleCnt="7"/>
      <dgm:spPr/>
    </dgm:pt>
    <dgm:pt modelId="{391A5B7A-CDB7-41D7-BD62-705850EFCCBA}" type="pres">
      <dgm:prSet presAssocID="{F2B56B4A-7D82-42D4-B4EA-2A4EC2ED9944}" presName="text_5" presStyleLbl="node1" presStyleIdx="4" presStyleCnt="7">
        <dgm:presLayoutVars>
          <dgm:bulletEnabled val="1"/>
        </dgm:presLayoutVars>
      </dgm:prSet>
      <dgm:spPr/>
    </dgm:pt>
    <dgm:pt modelId="{14CB727D-83C6-48AC-8075-31B7D05C1825}" type="pres">
      <dgm:prSet presAssocID="{F2B56B4A-7D82-42D4-B4EA-2A4EC2ED9944}" presName="accent_5" presStyleCnt="0"/>
      <dgm:spPr/>
    </dgm:pt>
    <dgm:pt modelId="{28B64101-C07E-4B8C-AFD8-87C3E1DB5D15}" type="pres">
      <dgm:prSet presAssocID="{F2B56B4A-7D82-42D4-B4EA-2A4EC2ED9944}" presName="accentRepeatNode" presStyleLbl="solidFgAcc1" presStyleIdx="4" presStyleCnt="7"/>
      <dgm:spPr/>
    </dgm:pt>
    <dgm:pt modelId="{F5A84E15-F033-47E3-9697-6A3B84F9B46F}" type="pres">
      <dgm:prSet presAssocID="{8B464A3C-D14E-4BA0-9C38-4C2A708541EF}" presName="text_6" presStyleLbl="node1" presStyleIdx="5" presStyleCnt="7">
        <dgm:presLayoutVars>
          <dgm:bulletEnabled val="1"/>
        </dgm:presLayoutVars>
      </dgm:prSet>
      <dgm:spPr/>
    </dgm:pt>
    <dgm:pt modelId="{B254C8FD-8AB4-467B-A520-E999CBB3A9F1}" type="pres">
      <dgm:prSet presAssocID="{8B464A3C-D14E-4BA0-9C38-4C2A708541EF}" presName="accent_6" presStyleCnt="0"/>
      <dgm:spPr/>
    </dgm:pt>
    <dgm:pt modelId="{5B7295E3-3686-4C2D-B751-1F5FDF2E1D8E}" type="pres">
      <dgm:prSet presAssocID="{8B464A3C-D14E-4BA0-9C38-4C2A708541EF}" presName="accentRepeatNode" presStyleLbl="solidFgAcc1" presStyleIdx="5" presStyleCnt="7"/>
      <dgm:spPr/>
    </dgm:pt>
    <dgm:pt modelId="{F5A694D1-3417-4CD1-98B5-448028B0B167}" type="pres">
      <dgm:prSet presAssocID="{CA761933-3786-4B52-9DBC-C9513F5F4038}" presName="text_7" presStyleLbl="node1" presStyleIdx="6" presStyleCnt="7">
        <dgm:presLayoutVars>
          <dgm:bulletEnabled val="1"/>
        </dgm:presLayoutVars>
      </dgm:prSet>
      <dgm:spPr/>
    </dgm:pt>
    <dgm:pt modelId="{2A55DB4C-B32C-48F8-8B94-A8976A6CC9A3}" type="pres">
      <dgm:prSet presAssocID="{CA761933-3786-4B52-9DBC-C9513F5F4038}" presName="accent_7" presStyleCnt="0"/>
      <dgm:spPr/>
    </dgm:pt>
    <dgm:pt modelId="{5ABDF423-86DB-4566-9BE4-058BFCCA3AA8}" type="pres">
      <dgm:prSet presAssocID="{CA761933-3786-4B52-9DBC-C9513F5F4038}" presName="accentRepeatNode" presStyleLbl="solidFgAcc1" presStyleIdx="6" presStyleCnt="7"/>
      <dgm:spPr/>
    </dgm:pt>
  </dgm:ptLst>
  <dgm:cxnLst>
    <dgm:cxn modelId="{7BB82536-E625-4B6F-82C9-3A44436C21C5}" type="presOf" srcId="{39F18236-5560-461D-932D-90707927C9B1}" destId="{FCAE574C-46DA-4F45-8D57-EFD3870F0210}" srcOrd="0" destOrd="0" presId="urn:microsoft.com/office/officeart/2008/layout/VerticalCurvedList"/>
    <dgm:cxn modelId="{545E096F-0D39-4572-8057-D299A28C52EF}" srcId="{CC5A554B-E453-4047-A085-1F1CF062564F}" destId="{62776FB2-0ACC-49A5-B122-669B2E158109}" srcOrd="0" destOrd="0" parTransId="{337C9589-0D29-4020-ACF8-852FD2CAE62F}" sibTransId="{45B875C0-6647-4B7B-8C05-79934FCA6904}"/>
    <dgm:cxn modelId="{11675673-35F1-4E83-A908-2AFD8F1F44F5}" srcId="{CC5A554B-E453-4047-A085-1F1CF062564F}" destId="{8B464A3C-D14E-4BA0-9C38-4C2A708541EF}" srcOrd="5" destOrd="0" parTransId="{14B872D4-4884-4ADC-8A2B-5198CFEB068B}" sibTransId="{65B920AE-AE1D-4309-A5EA-C9C94A50BB42}"/>
    <dgm:cxn modelId="{2ED0B95A-BA6C-4AC5-9CF0-5B2335FAD07F}" type="presOf" srcId="{D4C780A4-90C2-4DDD-8149-A5F74E5C4F6B}" destId="{0DEEAB39-B35E-478B-AD71-40F69D1034FD}" srcOrd="0" destOrd="0" presId="urn:microsoft.com/office/officeart/2008/layout/VerticalCurvedList"/>
    <dgm:cxn modelId="{F8844C8B-4FD0-4200-9C7A-F09296C21220}" type="presOf" srcId="{45B875C0-6647-4B7B-8C05-79934FCA6904}" destId="{667462F3-F904-427B-8C6C-81AFADFF8F58}" srcOrd="0" destOrd="0" presId="urn:microsoft.com/office/officeart/2008/layout/VerticalCurvedList"/>
    <dgm:cxn modelId="{C2CB4E97-0952-4F4A-BC5B-72E370C8E282}" type="presOf" srcId="{F2B56B4A-7D82-42D4-B4EA-2A4EC2ED9944}" destId="{391A5B7A-CDB7-41D7-BD62-705850EFCCBA}" srcOrd="0" destOrd="0" presId="urn:microsoft.com/office/officeart/2008/layout/VerticalCurvedList"/>
    <dgm:cxn modelId="{9E27A198-A20B-4B03-8266-92198C36B82D}" srcId="{CC5A554B-E453-4047-A085-1F1CF062564F}" destId="{F2B56B4A-7D82-42D4-B4EA-2A4EC2ED9944}" srcOrd="4" destOrd="0" parTransId="{3C8790E0-DA78-4B97-97E8-F475BF179949}" sibTransId="{10867FBF-A413-4291-9842-215619FC633B}"/>
    <dgm:cxn modelId="{A952BFA1-B248-466E-86E7-C4EBD67077CF}" srcId="{CC5A554B-E453-4047-A085-1F1CF062564F}" destId="{39F18236-5560-461D-932D-90707927C9B1}" srcOrd="2" destOrd="0" parTransId="{17B79B96-3B02-4CB3-923F-A1E59E1B4E28}" sibTransId="{32EA1D48-04F3-4F10-9706-FBECD193F7AC}"/>
    <dgm:cxn modelId="{A73025A7-4F67-4A33-B567-E7E182F55FD3}" type="presOf" srcId="{62776FB2-0ACC-49A5-B122-669B2E158109}" destId="{C0F7C724-A657-44C7-BF0E-72050E277096}" srcOrd="0" destOrd="0" presId="urn:microsoft.com/office/officeart/2008/layout/VerticalCurvedList"/>
    <dgm:cxn modelId="{8205ECD1-5DC1-4A8D-B19C-9937E3A904D9}" srcId="{CC5A554B-E453-4047-A085-1F1CF062564F}" destId="{208330E7-60CD-403B-A13D-79BE6511785F}" srcOrd="1" destOrd="0" parTransId="{E64700DC-CC87-4A4E-9AFA-3DB2C62A039D}" sibTransId="{29DBDB90-1F52-4391-9A07-247F1A91449F}"/>
    <dgm:cxn modelId="{A81FE0D4-7BA0-4A1F-8967-047FE2F584A8}" srcId="{CC5A554B-E453-4047-A085-1F1CF062564F}" destId="{CA761933-3786-4B52-9DBC-C9513F5F4038}" srcOrd="6" destOrd="0" parTransId="{039A4D88-0845-441F-8BE6-925013D10EBD}" sibTransId="{205543FC-060F-4DDA-8EE7-FD1295D1AE8D}"/>
    <dgm:cxn modelId="{EF3E6EDB-5FB8-44E4-8BAD-59E7BB49357A}" type="presOf" srcId="{8B464A3C-D14E-4BA0-9C38-4C2A708541EF}" destId="{F5A84E15-F033-47E3-9697-6A3B84F9B46F}" srcOrd="0" destOrd="0" presId="urn:microsoft.com/office/officeart/2008/layout/VerticalCurvedList"/>
    <dgm:cxn modelId="{0F837BDD-300A-4EF1-8984-4599D2DC63C8}" type="presOf" srcId="{CC5A554B-E453-4047-A085-1F1CF062564F}" destId="{64D99EBD-6D82-4496-AA6B-98DB85B621CF}" srcOrd="0" destOrd="0" presId="urn:microsoft.com/office/officeart/2008/layout/VerticalCurvedList"/>
    <dgm:cxn modelId="{D719AAEA-E39C-4A1C-9D5E-325AA076432F}" type="presOf" srcId="{CA761933-3786-4B52-9DBC-C9513F5F4038}" destId="{F5A694D1-3417-4CD1-98B5-448028B0B167}" srcOrd="0" destOrd="0" presId="urn:microsoft.com/office/officeart/2008/layout/VerticalCurvedList"/>
    <dgm:cxn modelId="{A5AA9FEF-ABD1-4487-8858-D45B1229F721}" srcId="{CC5A554B-E453-4047-A085-1F1CF062564F}" destId="{D4C780A4-90C2-4DDD-8149-A5F74E5C4F6B}" srcOrd="3" destOrd="0" parTransId="{A772D16E-1D7A-4F93-83C5-B716194D0AB8}" sibTransId="{8B53E6F9-E46D-484B-B4A6-A329F7FA21F3}"/>
    <dgm:cxn modelId="{50B869F3-CFF8-4CDD-A206-2E06233F6182}" type="presOf" srcId="{208330E7-60CD-403B-A13D-79BE6511785F}" destId="{7B0DE97A-F9D5-4C4B-B5A5-118FF1A1F2A8}" srcOrd="0" destOrd="0" presId="urn:microsoft.com/office/officeart/2008/layout/VerticalCurvedList"/>
    <dgm:cxn modelId="{A241D388-6BE1-4F49-841D-A456AFC38CCB}" type="presParOf" srcId="{64D99EBD-6D82-4496-AA6B-98DB85B621CF}" destId="{DF300B56-4FD6-4619-974C-AABEE040052C}" srcOrd="0" destOrd="0" presId="urn:microsoft.com/office/officeart/2008/layout/VerticalCurvedList"/>
    <dgm:cxn modelId="{B6423F51-12F1-46C3-8329-E858755DDBAB}" type="presParOf" srcId="{DF300B56-4FD6-4619-974C-AABEE040052C}" destId="{1D2C2DD1-719E-41B9-BA44-506738C2130B}" srcOrd="0" destOrd="0" presId="urn:microsoft.com/office/officeart/2008/layout/VerticalCurvedList"/>
    <dgm:cxn modelId="{DB357F44-BE2D-4AB0-A524-2CEF5279E740}" type="presParOf" srcId="{1D2C2DD1-719E-41B9-BA44-506738C2130B}" destId="{302FB878-7C10-45F4-A323-9E3203FC87BC}" srcOrd="0" destOrd="0" presId="urn:microsoft.com/office/officeart/2008/layout/VerticalCurvedList"/>
    <dgm:cxn modelId="{0666A3C0-08BC-4AF0-B435-4B6DBDF64A05}" type="presParOf" srcId="{1D2C2DD1-719E-41B9-BA44-506738C2130B}" destId="{667462F3-F904-427B-8C6C-81AFADFF8F58}" srcOrd="1" destOrd="0" presId="urn:microsoft.com/office/officeart/2008/layout/VerticalCurvedList"/>
    <dgm:cxn modelId="{77AA2C7F-F4CB-4F1F-ACE4-F0F58883D453}" type="presParOf" srcId="{1D2C2DD1-719E-41B9-BA44-506738C2130B}" destId="{5F88590D-D587-4E96-AC96-012713FA3D00}" srcOrd="2" destOrd="0" presId="urn:microsoft.com/office/officeart/2008/layout/VerticalCurvedList"/>
    <dgm:cxn modelId="{99EB0E65-87C8-4953-AC27-E75E410F59CB}" type="presParOf" srcId="{1D2C2DD1-719E-41B9-BA44-506738C2130B}" destId="{F484016F-ED9B-4FEB-A38B-F351385EFD6B}" srcOrd="3" destOrd="0" presId="urn:microsoft.com/office/officeart/2008/layout/VerticalCurvedList"/>
    <dgm:cxn modelId="{369C7DE0-37C0-4B90-9F47-A51BD66CC1A1}" type="presParOf" srcId="{DF300B56-4FD6-4619-974C-AABEE040052C}" destId="{C0F7C724-A657-44C7-BF0E-72050E277096}" srcOrd="1" destOrd="0" presId="urn:microsoft.com/office/officeart/2008/layout/VerticalCurvedList"/>
    <dgm:cxn modelId="{27E46241-5142-4143-9AC9-450DFF03F185}" type="presParOf" srcId="{DF300B56-4FD6-4619-974C-AABEE040052C}" destId="{7B091450-6A94-429B-9A53-84ADE2699EBB}" srcOrd="2" destOrd="0" presId="urn:microsoft.com/office/officeart/2008/layout/VerticalCurvedList"/>
    <dgm:cxn modelId="{91A8F667-81CB-4FAB-BD21-D0457CD9BC93}" type="presParOf" srcId="{7B091450-6A94-429B-9A53-84ADE2699EBB}" destId="{81B6C2EE-8887-4780-B67B-7D7FDF421CAF}" srcOrd="0" destOrd="0" presId="urn:microsoft.com/office/officeart/2008/layout/VerticalCurvedList"/>
    <dgm:cxn modelId="{920A4FCB-CD0E-400F-8776-A9081DD847A3}" type="presParOf" srcId="{DF300B56-4FD6-4619-974C-AABEE040052C}" destId="{7B0DE97A-F9D5-4C4B-B5A5-118FF1A1F2A8}" srcOrd="3" destOrd="0" presId="urn:microsoft.com/office/officeart/2008/layout/VerticalCurvedList"/>
    <dgm:cxn modelId="{48237791-F3B6-4D72-AC42-5CADEF0AA0CE}" type="presParOf" srcId="{DF300B56-4FD6-4619-974C-AABEE040052C}" destId="{EBE94499-7CF8-4C24-8F28-FFBE05D0722E}" srcOrd="4" destOrd="0" presId="urn:microsoft.com/office/officeart/2008/layout/VerticalCurvedList"/>
    <dgm:cxn modelId="{D21492C1-EBFB-410E-8B80-B1729DFCF289}" type="presParOf" srcId="{EBE94499-7CF8-4C24-8F28-FFBE05D0722E}" destId="{1B1ED80E-841E-4ACB-9E01-0E0E4DC0F9A2}" srcOrd="0" destOrd="0" presId="urn:microsoft.com/office/officeart/2008/layout/VerticalCurvedList"/>
    <dgm:cxn modelId="{0DCB6819-1FEC-4EB0-8A31-FB3C694EDAD3}" type="presParOf" srcId="{DF300B56-4FD6-4619-974C-AABEE040052C}" destId="{FCAE574C-46DA-4F45-8D57-EFD3870F0210}" srcOrd="5" destOrd="0" presId="urn:microsoft.com/office/officeart/2008/layout/VerticalCurvedList"/>
    <dgm:cxn modelId="{3A6F08C6-6AC1-4DE3-ABBB-9FD29BBE0CF2}" type="presParOf" srcId="{DF300B56-4FD6-4619-974C-AABEE040052C}" destId="{F16101E4-E29C-4794-8294-7789B085EC46}" srcOrd="6" destOrd="0" presId="urn:microsoft.com/office/officeart/2008/layout/VerticalCurvedList"/>
    <dgm:cxn modelId="{838188FD-F2A8-439D-9908-6288EDD1ECEF}" type="presParOf" srcId="{F16101E4-E29C-4794-8294-7789B085EC46}" destId="{AC2A8FA3-C0B4-4162-A644-DB622A815283}" srcOrd="0" destOrd="0" presId="urn:microsoft.com/office/officeart/2008/layout/VerticalCurvedList"/>
    <dgm:cxn modelId="{27847771-F74D-41B6-82EA-9E5BE122FA99}" type="presParOf" srcId="{DF300B56-4FD6-4619-974C-AABEE040052C}" destId="{0DEEAB39-B35E-478B-AD71-40F69D1034FD}" srcOrd="7" destOrd="0" presId="urn:microsoft.com/office/officeart/2008/layout/VerticalCurvedList"/>
    <dgm:cxn modelId="{4C1753B0-9181-4E9F-A2B5-7F592DE34782}" type="presParOf" srcId="{DF300B56-4FD6-4619-974C-AABEE040052C}" destId="{E54A088C-2B9B-43AF-B36B-E7849130C87B}" srcOrd="8" destOrd="0" presId="urn:microsoft.com/office/officeart/2008/layout/VerticalCurvedList"/>
    <dgm:cxn modelId="{AD6F4353-5FB3-4EC6-8823-536B61914AFE}" type="presParOf" srcId="{E54A088C-2B9B-43AF-B36B-E7849130C87B}" destId="{883FA875-90FC-4512-8805-4CBB8D901346}" srcOrd="0" destOrd="0" presId="urn:microsoft.com/office/officeart/2008/layout/VerticalCurvedList"/>
    <dgm:cxn modelId="{F233CBF8-E63B-44C5-B9D1-9D1924AED3B7}" type="presParOf" srcId="{DF300B56-4FD6-4619-974C-AABEE040052C}" destId="{391A5B7A-CDB7-41D7-BD62-705850EFCCBA}" srcOrd="9" destOrd="0" presId="urn:microsoft.com/office/officeart/2008/layout/VerticalCurvedList"/>
    <dgm:cxn modelId="{BC80444D-FE1D-4662-830F-4CC500413817}" type="presParOf" srcId="{DF300B56-4FD6-4619-974C-AABEE040052C}" destId="{14CB727D-83C6-48AC-8075-31B7D05C1825}" srcOrd="10" destOrd="0" presId="urn:microsoft.com/office/officeart/2008/layout/VerticalCurvedList"/>
    <dgm:cxn modelId="{F7F1D1FB-D2D5-4A28-B8D1-AB39BFEDC7EA}" type="presParOf" srcId="{14CB727D-83C6-48AC-8075-31B7D05C1825}" destId="{28B64101-C07E-4B8C-AFD8-87C3E1DB5D15}" srcOrd="0" destOrd="0" presId="urn:microsoft.com/office/officeart/2008/layout/VerticalCurvedList"/>
    <dgm:cxn modelId="{C602E964-F713-4487-8FF2-9A7FC3B5B7CF}" type="presParOf" srcId="{DF300B56-4FD6-4619-974C-AABEE040052C}" destId="{F5A84E15-F033-47E3-9697-6A3B84F9B46F}" srcOrd="11" destOrd="0" presId="urn:microsoft.com/office/officeart/2008/layout/VerticalCurvedList"/>
    <dgm:cxn modelId="{93A18F3A-338A-4D84-8A29-1F6C78E5956B}" type="presParOf" srcId="{DF300B56-4FD6-4619-974C-AABEE040052C}" destId="{B254C8FD-8AB4-467B-A520-E999CBB3A9F1}" srcOrd="12" destOrd="0" presId="urn:microsoft.com/office/officeart/2008/layout/VerticalCurvedList"/>
    <dgm:cxn modelId="{F8E9962C-E3EA-4954-BD66-F23F569492C3}" type="presParOf" srcId="{B254C8FD-8AB4-467B-A520-E999CBB3A9F1}" destId="{5B7295E3-3686-4C2D-B751-1F5FDF2E1D8E}" srcOrd="0" destOrd="0" presId="urn:microsoft.com/office/officeart/2008/layout/VerticalCurvedList"/>
    <dgm:cxn modelId="{81D26AD3-A4C1-4D5E-B1C5-CD754693D5F6}" type="presParOf" srcId="{DF300B56-4FD6-4619-974C-AABEE040052C}" destId="{F5A694D1-3417-4CD1-98B5-448028B0B167}" srcOrd="13" destOrd="0" presId="urn:microsoft.com/office/officeart/2008/layout/VerticalCurvedList"/>
    <dgm:cxn modelId="{9CF6C49B-3EC8-40F9-A2F6-7D7A53957C34}" type="presParOf" srcId="{DF300B56-4FD6-4619-974C-AABEE040052C}" destId="{2A55DB4C-B32C-48F8-8B94-A8976A6CC9A3}" srcOrd="14" destOrd="0" presId="urn:microsoft.com/office/officeart/2008/layout/VerticalCurvedList"/>
    <dgm:cxn modelId="{E4B799E7-CE2B-4BAB-8B34-62BE16210270}" type="presParOf" srcId="{2A55DB4C-B32C-48F8-8B94-A8976A6CC9A3}" destId="{5ABDF423-86DB-4566-9BE4-058BFCCA3A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94D8D5-AB5B-4864-8D85-5212581B2D6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CC077EC-3D8D-4F9F-A84D-91E39D341D05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of Models</a:t>
          </a:r>
        </a:p>
      </dgm:t>
    </dgm:pt>
    <dgm:pt modelId="{88B2EA43-DA27-4B89-9073-5E88A8FE77E6}" type="parTrans" cxnId="{E555EAF2-9326-482A-AD5C-03D53C5CA8E7}">
      <dgm:prSet/>
      <dgm:spPr/>
      <dgm:t>
        <a:bodyPr/>
        <a:lstStyle/>
        <a:p>
          <a:endParaRPr lang="en-IN"/>
        </a:p>
      </dgm:t>
    </dgm:pt>
    <dgm:pt modelId="{01C1D147-032D-4438-A2C7-8116BDEC69D2}" type="sibTrans" cxnId="{E555EAF2-9326-482A-AD5C-03D53C5CA8E7}">
      <dgm:prSet/>
      <dgm:spPr/>
      <dgm:t>
        <a:bodyPr/>
        <a:lstStyle/>
        <a:p>
          <a:endParaRPr lang="en-IN"/>
        </a:p>
      </dgm:t>
    </dgm:pt>
    <dgm:pt modelId="{401BF973-2C85-4435-B0E5-8931DFEF10F9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Standard CNN Model</a:t>
          </a:r>
        </a:p>
      </dgm:t>
    </dgm:pt>
    <dgm:pt modelId="{D22E0D10-198E-495E-AAF1-36FDC8644F08}" type="parTrans" cxnId="{4981138C-3F27-4F09-9BF4-009002A9EB38}">
      <dgm:prSet/>
      <dgm:spPr/>
      <dgm:t>
        <a:bodyPr/>
        <a:lstStyle/>
        <a:p>
          <a:endParaRPr lang="en-IN"/>
        </a:p>
      </dgm:t>
    </dgm:pt>
    <dgm:pt modelId="{51FF2504-97E6-4F9C-BCCA-365052353C2F}" type="sibTrans" cxnId="{4981138C-3F27-4F09-9BF4-009002A9EB38}">
      <dgm:prSet/>
      <dgm:spPr/>
      <dgm:t>
        <a:bodyPr/>
        <a:lstStyle/>
        <a:p>
          <a:endParaRPr lang="en-IN"/>
        </a:p>
      </dgm:t>
    </dgm:pt>
    <dgm:pt modelId="{CF13A53D-C728-4EEE-9211-5431A2D0704E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Research and design the best approach </a:t>
          </a:r>
        </a:p>
      </dgm:t>
    </dgm:pt>
    <dgm:pt modelId="{DD288310-A5CF-4AEB-9660-33173B68DEAA}" type="parTrans" cxnId="{33FBFACB-E700-4333-8F5F-3A5086EA98F2}">
      <dgm:prSet/>
      <dgm:spPr/>
      <dgm:t>
        <a:bodyPr/>
        <a:lstStyle/>
        <a:p>
          <a:endParaRPr lang="en-IN"/>
        </a:p>
      </dgm:t>
    </dgm:pt>
    <dgm:pt modelId="{47B6F375-591C-4328-A6D6-ABEA4DCC0308}" type="sibTrans" cxnId="{33FBFACB-E700-4333-8F5F-3A5086EA98F2}">
      <dgm:prSet/>
      <dgm:spPr/>
      <dgm:t>
        <a:bodyPr/>
        <a:lstStyle/>
        <a:p>
          <a:endParaRPr lang="en-IN"/>
        </a:p>
      </dgm:t>
    </dgm:pt>
    <dgm:pt modelId="{7E4495DA-5122-44A5-B012-7DADBEAD582B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Training and optimize</a:t>
          </a:r>
        </a:p>
      </dgm:t>
    </dgm:pt>
    <dgm:pt modelId="{C162CD84-B178-4A7D-97AB-5E4B849C7003}" type="parTrans" cxnId="{5EB41A3C-7B3E-45DC-AB72-2F98275E67C5}">
      <dgm:prSet/>
      <dgm:spPr/>
      <dgm:t>
        <a:bodyPr/>
        <a:lstStyle/>
        <a:p>
          <a:endParaRPr lang="en-IN"/>
        </a:p>
      </dgm:t>
    </dgm:pt>
    <dgm:pt modelId="{ABDC3374-06DF-4C5E-8E83-9E326CB497B8}" type="sibTrans" cxnId="{5EB41A3C-7B3E-45DC-AB72-2F98275E67C5}">
      <dgm:prSet/>
      <dgm:spPr/>
      <dgm:t>
        <a:bodyPr/>
        <a:lstStyle/>
        <a:p>
          <a:endParaRPr lang="en-IN"/>
        </a:p>
      </dgm:t>
    </dgm:pt>
    <dgm:pt modelId="{0DAC3FB5-8298-4EE2-B521-847350DB0280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Fine tune the model</a:t>
          </a:r>
        </a:p>
      </dgm:t>
    </dgm:pt>
    <dgm:pt modelId="{A0D41539-83EE-4D65-887D-B23C13793D1C}" type="parTrans" cxnId="{C774D1A2-368C-4940-9F7E-F46CCE4B0D30}">
      <dgm:prSet/>
      <dgm:spPr/>
      <dgm:t>
        <a:bodyPr/>
        <a:lstStyle/>
        <a:p>
          <a:endParaRPr lang="en-IN"/>
        </a:p>
      </dgm:t>
    </dgm:pt>
    <dgm:pt modelId="{E3760572-06D4-42A4-8BBE-929DA3B87E13}" type="sibTrans" cxnId="{C774D1A2-368C-4940-9F7E-F46CCE4B0D30}">
      <dgm:prSet/>
      <dgm:spPr/>
      <dgm:t>
        <a:bodyPr/>
        <a:lstStyle/>
        <a:p>
          <a:endParaRPr lang="en-IN"/>
        </a:p>
      </dgm:t>
    </dgm:pt>
    <dgm:pt modelId="{43DD60A6-2739-4178-80EE-ABE03F37EA81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Evaluate</a:t>
          </a:r>
        </a:p>
      </dgm:t>
    </dgm:pt>
    <dgm:pt modelId="{1DCC881A-17E1-4D4F-B6F7-F708336283F3}" type="parTrans" cxnId="{5E5BBFF9-37E8-4795-9DAF-83729C24918E}">
      <dgm:prSet/>
      <dgm:spPr/>
      <dgm:t>
        <a:bodyPr/>
        <a:lstStyle/>
        <a:p>
          <a:endParaRPr lang="en-IN"/>
        </a:p>
      </dgm:t>
    </dgm:pt>
    <dgm:pt modelId="{B13D8F0A-DA9C-4467-8768-91D490BADCBF}" type="sibTrans" cxnId="{5E5BBFF9-37E8-4795-9DAF-83729C24918E}">
      <dgm:prSet/>
      <dgm:spPr/>
      <dgm:t>
        <a:bodyPr/>
        <a:lstStyle/>
        <a:p>
          <a:endParaRPr lang="en-IN"/>
        </a:p>
      </dgm:t>
    </dgm:pt>
    <dgm:pt modelId="{EA2AA983-F0FF-4613-8690-81C7B6504C3A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Evaluate on different evaluating metrics</a:t>
          </a:r>
        </a:p>
      </dgm:t>
    </dgm:pt>
    <dgm:pt modelId="{22DDF146-76A2-498F-97C4-F06B33D1D9F8}" type="parTrans" cxnId="{5C82FFB7-DA68-49AA-B63D-FBC6555709D0}">
      <dgm:prSet/>
      <dgm:spPr/>
      <dgm:t>
        <a:bodyPr/>
        <a:lstStyle/>
        <a:p>
          <a:endParaRPr lang="en-IN"/>
        </a:p>
      </dgm:t>
    </dgm:pt>
    <dgm:pt modelId="{2AA56EDF-2061-4B63-BE18-0DF8D469DA7F}" type="sibTrans" cxnId="{5C82FFB7-DA68-49AA-B63D-FBC6555709D0}">
      <dgm:prSet/>
      <dgm:spPr/>
      <dgm:t>
        <a:bodyPr/>
        <a:lstStyle/>
        <a:p>
          <a:endParaRPr lang="en-IN"/>
        </a:p>
      </dgm:t>
    </dgm:pt>
    <dgm:pt modelId="{D6A6EC48-E26A-4F3B-BB71-1101BC4402A5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SeparableConv2d based model</a:t>
          </a:r>
        </a:p>
      </dgm:t>
    </dgm:pt>
    <dgm:pt modelId="{110CDCF3-AB7E-4411-B988-204035A9BEAF}" type="parTrans" cxnId="{6DF0B6D4-F66A-49E9-AEA6-B551D08DADCF}">
      <dgm:prSet/>
      <dgm:spPr/>
      <dgm:t>
        <a:bodyPr/>
        <a:lstStyle/>
        <a:p>
          <a:endParaRPr lang="en-IN"/>
        </a:p>
      </dgm:t>
    </dgm:pt>
    <dgm:pt modelId="{5F3A7D32-A7CB-47A5-AF7A-6C87828AA717}" type="sibTrans" cxnId="{6DF0B6D4-F66A-49E9-AEA6-B551D08DADCF}">
      <dgm:prSet/>
      <dgm:spPr/>
      <dgm:t>
        <a:bodyPr/>
        <a:lstStyle/>
        <a:p>
          <a:endParaRPr lang="en-IN"/>
        </a:p>
      </dgm:t>
    </dgm:pt>
    <dgm:pt modelId="{E4B02DED-CFE4-4ED3-905A-E0AE2BFC9AB4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Xception based Model</a:t>
          </a:r>
        </a:p>
      </dgm:t>
    </dgm:pt>
    <dgm:pt modelId="{C4CF0DC2-DF3B-439F-A150-12ABD2776931}" type="parTrans" cxnId="{3ADCA340-AA5F-42E1-87EF-F98B7CF73485}">
      <dgm:prSet/>
      <dgm:spPr/>
      <dgm:t>
        <a:bodyPr/>
        <a:lstStyle/>
        <a:p>
          <a:endParaRPr lang="en-IN"/>
        </a:p>
      </dgm:t>
    </dgm:pt>
    <dgm:pt modelId="{D43EF330-B7C3-4E70-8074-4CD62F7EC898}" type="sibTrans" cxnId="{3ADCA340-AA5F-42E1-87EF-F98B7CF73485}">
      <dgm:prSet/>
      <dgm:spPr/>
      <dgm:t>
        <a:bodyPr/>
        <a:lstStyle/>
        <a:p>
          <a:endParaRPr lang="en-IN"/>
        </a:p>
      </dgm:t>
    </dgm:pt>
    <dgm:pt modelId="{AB6D707D-378B-4F63-89E3-400EA37E12DE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Get the best possible results from  the model</a:t>
          </a:r>
        </a:p>
      </dgm:t>
    </dgm:pt>
    <dgm:pt modelId="{167A2116-BAE8-429B-97E8-1032F1C1A4DA}" type="parTrans" cxnId="{0ADB80E5-9A65-4808-8A8C-E9537BC03C08}">
      <dgm:prSet/>
      <dgm:spPr/>
      <dgm:t>
        <a:bodyPr/>
        <a:lstStyle/>
        <a:p>
          <a:endParaRPr lang="en-IN"/>
        </a:p>
      </dgm:t>
    </dgm:pt>
    <dgm:pt modelId="{E1989277-7821-4C07-B96E-D83CD045B4C4}" type="sibTrans" cxnId="{0ADB80E5-9A65-4808-8A8C-E9537BC03C08}">
      <dgm:prSet/>
      <dgm:spPr/>
      <dgm:t>
        <a:bodyPr/>
        <a:lstStyle/>
        <a:p>
          <a:endParaRPr lang="en-IN"/>
        </a:p>
      </dgm:t>
    </dgm:pt>
    <dgm:pt modelId="{9E47E60A-7918-425F-9D77-C766517E8541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Optimize the model</a:t>
          </a:r>
        </a:p>
      </dgm:t>
    </dgm:pt>
    <dgm:pt modelId="{B685F681-92C7-4B5C-AE8B-5E8375AC80E2}" type="parTrans" cxnId="{DA5F6AB5-89CC-401F-9EEF-2776C08F89B2}">
      <dgm:prSet/>
      <dgm:spPr/>
      <dgm:t>
        <a:bodyPr/>
        <a:lstStyle/>
        <a:p>
          <a:endParaRPr lang="en-IN"/>
        </a:p>
      </dgm:t>
    </dgm:pt>
    <dgm:pt modelId="{1D07ED42-473C-422D-A26F-0969B22703E4}" type="sibTrans" cxnId="{DA5F6AB5-89CC-401F-9EEF-2776C08F89B2}">
      <dgm:prSet/>
      <dgm:spPr/>
      <dgm:t>
        <a:bodyPr/>
        <a:lstStyle/>
        <a:p>
          <a:endParaRPr lang="en-IN"/>
        </a:p>
      </dgm:t>
    </dgm:pt>
    <dgm:pt modelId="{968FF4C5-6DEB-418B-9560-419B4C5384F8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Compare  the models</a:t>
          </a:r>
        </a:p>
      </dgm:t>
    </dgm:pt>
    <dgm:pt modelId="{CD56672D-C7E6-4293-9B16-27D43DCBC49A}" type="parTrans" cxnId="{7EABFC21-3D09-483F-A3ED-E83BEB076A5C}">
      <dgm:prSet/>
      <dgm:spPr/>
      <dgm:t>
        <a:bodyPr/>
        <a:lstStyle/>
        <a:p>
          <a:endParaRPr lang="en-IN"/>
        </a:p>
      </dgm:t>
    </dgm:pt>
    <dgm:pt modelId="{FAC619C8-ED44-4FB6-B441-E6BEB438B46F}" type="sibTrans" cxnId="{7EABFC21-3D09-483F-A3ED-E83BEB076A5C}">
      <dgm:prSet/>
      <dgm:spPr/>
      <dgm:t>
        <a:bodyPr/>
        <a:lstStyle/>
        <a:p>
          <a:endParaRPr lang="en-IN"/>
        </a:p>
      </dgm:t>
    </dgm:pt>
    <dgm:pt modelId="{096D0085-3829-4E11-9D7A-39CBB71F15CA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Choose the best model </a:t>
          </a:r>
        </a:p>
      </dgm:t>
    </dgm:pt>
    <dgm:pt modelId="{E25C1C03-8D36-4395-BC87-FB36295EDC55}" type="parTrans" cxnId="{BFE9DA6D-8315-43E4-B407-16F976577C71}">
      <dgm:prSet/>
      <dgm:spPr/>
      <dgm:t>
        <a:bodyPr/>
        <a:lstStyle/>
        <a:p>
          <a:endParaRPr lang="en-IN"/>
        </a:p>
      </dgm:t>
    </dgm:pt>
    <dgm:pt modelId="{AFE0EF4E-719F-44C3-99D0-9A76174A6B2B}" type="sibTrans" cxnId="{BFE9DA6D-8315-43E4-B407-16F976577C71}">
      <dgm:prSet/>
      <dgm:spPr/>
      <dgm:t>
        <a:bodyPr/>
        <a:lstStyle/>
        <a:p>
          <a:endParaRPr lang="en-IN"/>
        </a:p>
      </dgm:t>
    </dgm:pt>
    <dgm:pt modelId="{04264B16-87DA-4573-ACA6-4734E7ECB17F}">
      <dgm:prSet/>
      <dgm:spPr/>
      <dgm:t>
        <a:bodyPr/>
        <a:lstStyle/>
        <a:p>
          <a:r>
            <a:rPr lang="en-IN" b="0" dirty="0">
              <a:latin typeface="Times New Roman" panose="02020603050405020304" pitchFamily="18" charset="0"/>
              <a:cs typeface="Times New Roman" panose="02020603050405020304" pitchFamily="18" charset="0"/>
            </a:rPr>
            <a:t>GUI</a:t>
          </a:r>
        </a:p>
      </dgm:t>
    </dgm:pt>
    <dgm:pt modelId="{D5FEE474-5EB4-42CE-BA72-D75B3A7380B8}" type="parTrans" cxnId="{E9D55502-3875-4BCB-986B-FE10C5EFE7A0}">
      <dgm:prSet/>
      <dgm:spPr/>
      <dgm:t>
        <a:bodyPr/>
        <a:lstStyle/>
        <a:p>
          <a:endParaRPr lang="en-IN"/>
        </a:p>
      </dgm:t>
    </dgm:pt>
    <dgm:pt modelId="{FDD551B9-CAC6-4492-BA97-195F9D416BDD}" type="sibTrans" cxnId="{E9D55502-3875-4BCB-986B-FE10C5EFE7A0}">
      <dgm:prSet/>
      <dgm:spPr/>
      <dgm:t>
        <a:bodyPr/>
        <a:lstStyle/>
        <a:p>
          <a:endParaRPr lang="en-IN"/>
        </a:p>
      </dgm:t>
    </dgm:pt>
    <dgm:pt modelId="{6ACDE250-CC6A-4B76-8E84-DB6BAE91167C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Develop GUI using the best model and test the model </a:t>
          </a:r>
        </a:p>
      </dgm:t>
    </dgm:pt>
    <dgm:pt modelId="{0940A77F-09EE-4408-AE18-2D0197F12459}" type="parTrans" cxnId="{E509452E-5A48-429A-B119-EEDD1D139669}">
      <dgm:prSet/>
      <dgm:spPr/>
      <dgm:t>
        <a:bodyPr/>
        <a:lstStyle/>
        <a:p>
          <a:endParaRPr lang="en-IN"/>
        </a:p>
      </dgm:t>
    </dgm:pt>
    <dgm:pt modelId="{02EFB663-09D1-4F5A-928A-825A3217CF01}" type="sibTrans" cxnId="{E509452E-5A48-429A-B119-EEDD1D139669}">
      <dgm:prSet/>
      <dgm:spPr/>
      <dgm:t>
        <a:bodyPr/>
        <a:lstStyle/>
        <a:p>
          <a:endParaRPr lang="en-IN"/>
        </a:p>
      </dgm:t>
    </dgm:pt>
    <dgm:pt modelId="{6DB663D7-8A2F-4FFA-87D5-97CEB64896B5}" type="pres">
      <dgm:prSet presAssocID="{2C94D8D5-AB5B-4864-8D85-5212581B2D62}" presName="Name0" presStyleCnt="0">
        <dgm:presLayoutVars>
          <dgm:dir/>
          <dgm:animLvl val="lvl"/>
          <dgm:resizeHandles val="exact"/>
        </dgm:presLayoutVars>
      </dgm:prSet>
      <dgm:spPr/>
    </dgm:pt>
    <dgm:pt modelId="{3527ADE9-6764-40E3-8A8B-C181CEE3D49A}" type="pres">
      <dgm:prSet presAssocID="{8CC077EC-3D8D-4F9F-A84D-91E39D341D05}" presName="linNode" presStyleCnt="0"/>
      <dgm:spPr/>
    </dgm:pt>
    <dgm:pt modelId="{E9EFEACA-F53F-4B14-AC73-790DA124FAD2}" type="pres">
      <dgm:prSet presAssocID="{8CC077EC-3D8D-4F9F-A84D-91E39D341D05}" presName="parentText" presStyleLbl="node1" presStyleIdx="0" presStyleCnt="4" custScaleX="90909" custScaleY="90909">
        <dgm:presLayoutVars>
          <dgm:chMax val="1"/>
          <dgm:bulletEnabled val="1"/>
        </dgm:presLayoutVars>
      </dgm:prSet>
      <dgm:spPr/>
    </dgm:pt>
    <dgm:pt modelId="{466121DE-C712-4AB9-ACFC-DA4F14B95A68}" type="pres">
      <dgm:prSet presAssocID="{8CC077EC-3D8D-4F9F-A84D-91E39D341D05}" presName="descendantText" presStyleLbl="alignAccFollowNode1" presStyleIdx="0" presStyleCnt="4" custScaleX="121000" custScaleY="121000">
        <dgm:presLayoutVars>
          <dgm:bulletEnabled val="1"/>
        </dgm:presLayoutVars>
      </dgm:prSet>
      <dgm:spPr/>
    </dgm:pt>
    <dgm:pt modelId="{72D0F5FD-6769-434E-80BB-FCD7D9CB753A}" type="pres">
      <dgm:prSet presAssocID="{01C1D147-032D-4438-A2C7-8116BDEC69D2}" presName="sp" presStyleCnt="0"/>
      <dgm:spPr/>
    </dgm:pt>
    <dgm:pt modelId="{ABFC9D3F-C628-4B99-A5B9-32831E1DF314}" type="pres">
      <dgm:prSet presAssocID="{7E4495DA-5122-44A5-B012-7DADBEAD582B}" presName="linNode" presStyleCnt="0"/>
      <dgm:spPr/>
    </dgm:pt>
    <dgm:pt modelId="{7CEA3FF1-C72C-4A68-A4C1-E9E45CFD6548}" type="pres">
      <dgm:prSet presAssocID="{7E4495DA-5122-44A5-B012-7DADBEAD582B}" presName="parentText" presStyleLbl="node1" presStyleIdx="1" presStyleCnt="4" custScaleX="90909" custScaleY="90909">
        <dgm:presLayoutVars>
          <dgm:chMax val="1"/>
          <dgm:bulletEnabled val="1"/>
        </dgm:presLayoutVars>
      </dgm:prSet>
      <dgm:spPr/>
    </dgm:pt>
    <dgm:pt modelId="{E8DE0003-0386-430B-972E-A20F19ECFE6B}" type="pres">
      <dgm:prSet presAssocID="{7E4495DA-5122-44A5-B012-7DADBEAD582B}" presName="descendantText" presStyleLbl="alignAccFollowNode1" presStyleIdx="1" presStyleCnt="4" custScaleX="121000" custScaleY="121000">
        <dgm:presLayoutVars>
          <dgm:bulletEnabled val="1"/>
        </dgm:presLayoutVars>
      </dgm:prSet>
      <dgm:spPr/>
    </dgm:pt>
    <dgm:pt modelId="{EA7E8968-D913-496E-88F5-EA309334B5F4}" type="pres">
      <dgm:prSet presAssocID="{ABDC3374-06DF-4C5E-8E83-9E326CB497B8}" presName="sp" presStyleCnt="0"/>
      <dgm:spPr/>
    </dgm:pt>
    <dgm:pt modelId="{55813B2A-37F5-456F-9505-FDC26F536E10}" type="pres">
      <dgm:prSet presAssocID="{43DD60A6-2739-4178-80EE-ABE03F37EA81}" presName="linNode" presStyleCnt="0"/>
      <dgm:spPr/>
    </dgm:pt>
    <dgm:pt modelId="{8478DCD0-B3AA-4CB3-8250-4CF280A343A7}" type="pres">
      <dgm:prSet presAssocID="{43DD60A6-2739-4178-80EE-ABE03F37EA81}" presName="parentText" presStyleLbl="node1" presStyleIdx="2" presStyleCnt="4" custScaleX="90909" custScaleY="90909">
        <dgm:presLayoutVars>
          <dgm:chMax val="1"/>
          <dgm:bulletEnabled val="1"/>
        </dgm:presLayoutVars>
      </dgm:prSet>
      <dgm:spPr/>
    </dgm:pt>
    <dgm:pt modelId="{1D6ABA3B-B37A-4DD0-AC6F-38461D46A250}" type="pres">
      <dgm:prSet presAssocID="{43DD60A6-2739-4178-80EE-ABE03F37EA81}" presName="descendantText" presStyleLbl="alignAccFollowNode1" presStyleIdx="2" presStyleCnt="4" custScaleX="121000" custScaleY="121000">
        <dgm:presLayoutVars>
          <dgm:bulletEnabled val="1"/>
        </dgm:presLayoutVars>
      </dgm:prSet>
      <dgm:spPr/>
    </dgm:pt>
    <dgm:pt modelId="{A33E3614-B7D7-419B-92AB-5D4C2CE17930}" type="pres">
      <dgm:prSet presAssocID="{B13D8F0A-DA9C-4467-8768-91D490BADCBF}" presName="sp" presStyleCnt="0"/>
      <dgm:spPr/>
    </dgm:pt>
    <dgm:pt modelId="{ECA8B847-C239-45E0-A63A-B6A254FE2A42}" type="pres">
      <dgm:prSet presAssocID="{04264B16-87DA-4573-ACA6-4734E7ECB17F}" presName="linNode" presStyleCnt="0"/>
      <dgm:spPr/>
    </dgm:pt>
    <dgm:pt modelId="{35E9C036-6261-435D-BCF6-840F538EA3C6}" type="pres">
      <dgm:prSet presAssocID="{04264B16-87DA-4573-ACA6-4734E7ECB17F}" presName="parentText" presStyleLbl="node1" presStyleIdx="3" presStyleCnt="4" custScaleX="90909" custScaleY="90909">
        <dgm:presLayoutVars>
          <dgm:chMax val="1"/>
          <dgm:bulletEnabled val="1"/>
        </dgm:presLayoutVars>
      </dgm:prSet>
      <dgm:spPr/>
    </dgm:pt>
    <dgm:pt modelId="{E4D68A69-83BD-490D-A181-D21A3CBF5E7B}" type="pres">
      <dgm:prSet presAssocID="{04264B16-87DA-4573-ACA6-4734E7ECB17F}" presName="descendantText" presStyleLbl="alignAccFollowNode1" presStyleIdx="3" presStyleCnt="4" custScaleX="121000" custScaleY="121000">
        <dgm:presLayoutVars>
          <dgm:bulletEnabled val="1"/>
        </dgm:presLayoutVars>
      </dgm:prSet>
      <dgm:spPr/>
    </dgm:pt>
  </dgm:ptLst>
  <dgm:cxnLst>
    <dgm:cxn modelId="{E9D55502-3875-4BCB-986B-FE10C5EFE7A0}" srcId="{2C94D8D5-AB5B-4864-8D85-5212581B2D62}" destId="{04264B16-87DA-4573-ACA6-4734E7ECB17F}" srcOrd="3" destOrd="0" parTransId="{D5FEE474-5EB4-42CE-BA72-D75B3A7380B8}" sibTransId="{FDD551B9-CAC6-4492-BA97-195F9D416BDD}"/>
    <dgm:cxn modelId="{428DB402-C286-40FB-BCE5-FB3ACAE29CF7}" type="presOf" srcId="{04264B16-87DA-4573-ACA6-4734E7ECB17F}" destId="{35E9C036-6261-435D-BCF6-840F538EA3C6}" srcOrd="0" destOrd="0" presId="urn:microsoft.com/office/officeart/2005/8/layout/vList5"/>
    <dgm:cxn modelId="{5DF02E0A-508D-4964-84F1-D01DF2E7C4E2}" type="presOf" srcId="{2C94D8D5-AB5B-4864-8D85-5212581B2D62}" destId="{6DB663D7-8A2F-4FFA-87D5-97CEB64896B5}" srcOrd="0" destOrd="0" presId="urn:microsoft.com/office/officeart/2005/8/layout/vList5"/>
    <dgm:cxn modelId="{F04CBE0F-9C8F-485F-8FE6-B0C3CE3C5073}" type="presOf" srcId="{D6A6EC48-E26A-4F3B-BB71-1101BC4402A5}" destId="{466121DE-C712-4AB9-ACFC-DA4F14B95A68}" srcOrd="0" destOrd="1" presId="urn:microsoft.com/office/officeart/2005/8/layout/vList5"/>
    <dgm:cxn modelId="{69E5631A-2F29-450E-949F-3F259435BE7D}" type="presOf" srcId="{7E4495DA-5122-44A5-B012-7DADBEAD582B}" destId="{7CEA3FF1-C72C-4A68-A4C1-E9E45CFD6548}" srcOrd="0" destOrd="0" presId="urn:microsoft.com/office/officeart/2005/8/layout/vList5"/>
    <dgm:cxn modelId="{7EABFC21-3D09-483F-A3ED-E83BEB076A5C}" srcId="{43DD60A6-2739-4178-80EE-ABE03F37EA81}" destId="{968FF4C5-6DEB-418B-9560-419B4C5384F8}" srcOrd="1" destOrd="0" parTransId="{CD56672D-C7E6-4293-9B16-27D43DCBC49A}" sibTransId="{FAC619C8-ED44-4FB6-B441-E6BEB438B46F}"/>
    <dgm:cxn modelId="{E509452E-5A48-429A-B119-EEDD1D139669}" srcId="{04264B16-87DA-4573-ACA6-4734E7ECB17F}" destId="{6ACDE250-CC6A-4B76-8E84-DB6BAE91167C}" srcOrd="0" destOrd="0" parTransId="{0940A77F-09EE-4408-AE18-2D0197F12459}" sibTransId="{02EFB663-09D1-4F5A-928A-825A3217CF01}"/>
    <dgm:cxn modelId="{5EB41A3C-7B3E-45DC-AB72-2F98275E67C5}" srcId="{2C94D8D5-AB5B-4864-8D85-5212581B2D62}" destId="{7E4495DA-5122-44A5-B012-7DADBEAD582B}" srcOrd="1" destOrd="0" parTransId="{C162CD84-B178-4A7D-97AB-5E4B849C7003}" sibTransId="{ABDC3374-06DF-4C5E-8E83-9E326CB497B8}"/>
    <dgm:cxn modelId="{C8D70F3D-6645-416C-AE0B-A1FB46175635}" type="presOf" srcId="{43DD60A6-2739-4178-80EE-ABE03F37EA81}" destId="{8478DCD0-B3AA-4CB3-8250-4CF280A343A7}" srcOrd="0" destOrd="0" presId="urn:microsoft.com/office/officeart/2005/8/layout/vList5"/>
    <dgm:cxn modelId="{3ADCA340-AA5F-42E1-87EF-F98B7CF73485}" srcId="{8CC077EC-3D8D-4F9F-A84D-91E39D341D05}" destId="{E4B02DED-CFE4-4ED3-905A-E0AE2BFC9AB4}" srcOrd="2" destOrd="0" parTransId="{C4CF0DC2-DF3B-439F-A150-12ABD2776931}" sibTransId="{D43EF330-B7C3-4E70-8074-4CD62F7EC898}"/>
    <dgm:cxn modelId="{57E21767-6CB1-4AEC-8978-CE7BAFAD9117}" type="presOf" srcId="{AB6D707D-378B-4F63-89E3-400EA37E12DE}" destId="{E8DE0003-0386-430B-972E-A20F19ECFE6B}" srcOrd="0" destOrd="2" presId="urn:microsoft.com/office/officeart/2005/8/layout/vList5"/>
    <dgm:cxn modelId="{D7E96C67-58D8-4F28-9B25-21723B92E50B}" type="presOf" srcId="{9E47E60A-7918-425F-9D77-C766517E8541}" destId="{E8DE0003-0386-430B-972E-A20F19ECFE6B}" srcOrd="0" destOrd="1" presId="urn:microsoft.com/office/officeart/2005/8/layout/vList5"/>
    <dgm:cxn modelId="{5AFF1E6A-3995-4ED6-A411-1F632FC06019}" type="presOf" srcId="{401BF973-2C85-4435-B0E5-8931DFEF10F9}" destId="{466121DE-C712-4AB9-ACFC-DA4F14B95A68}" srcOrd="0" destOrd="0" presId="urn:microsoft.com/office/officeart/2005/8/layout/vList5"/>
    <dgm:cxn modelId="{E87EBB6B-2A46-45E8-8549-9B6F17E123DB}" type="presOf" srcId="{0DAC3FB5-8298-4EE2-B521-847350DB0280}" destId="{E8DE0003-0386-430B-972E-A20F19ECFE6B}" srcOrd="0" destOrd="0" presId="urn:microsoft.com/office/officeart/2005/8/layout/vList5"/>
    <dgm:cxn modelId="{BFE9DA6D-8315-43E4-B407-16F976577C71}" srcId="{43DD60A6-2739-4178-80EE-ABE03F37EA81}" destId="{096D0085-3829-4E11-9D7A-39CBB71F15CA}" srcOrd="2" destOrd="0" parTransId="{E25C1C03-8D36-4395-BC87-FB36295EDC55}" sibTransId="{AFE0EF4E-719F-44C3-99D0-9A76174A6B2B}"/>
    <dgm:cxn modelId="{C228B27F-F03C-4F40-A4AE-566D1FBD0A2A}" type="presOf" srcId="{E4B02DED-CFE4-4ED3-905A-E0AE2BFC9AB4}" destId="{466121DE-C712-4AB9-ACFC-DA4F14B95A68}" srcOrd="0" destOrd="2" presId="urn:microsoft.com/office/officeart/2005/8/layout/vList5"/>
    <dgm:cxn modelId="{A467BA80-DCE0-4E48-8C17-620B5C5A0906}" type="presOf" srcId="{8CC077EC-3D8D-4F9F-A84D-91E39D341D05}" destId="{E9EFEACA-F53F-4B14-AC73-790DA124FAD2}" srcOrd="0" destOrd="0" presId="urn:microsoft.com/office/officeart/2005/8/layout/vList5"/>
    <dgm:cxn modelId="{4981138C-3F27-4F09-9BF4-009002A9EB38}" srcId="{8CC077EC-3D8D-4F9F-A84D-91E39D341D05}" destId="{401BF973-2C85-4435-B0E5-8931DFEF10F9}" srcOrd="0" destOrd="0" parTransId="{D22E0D10-198E-495E-AAF1-36FDC8644F08}" sibTransId="{51FF2504-97E6-4F9C-BCCA-365052353C2F}"/>
    <dgm:cxn modelId="{C774D1A2-368C-4940-9F7E-F46CCE4B0D30}" srcId="{7E4495DA-5122-44A5-B012-7DADBEAD582B}" destId="{0DAC3FB5-8298-4EE2-B521-847350DB0280}" srcOrd="0" destOrd="0" parTransId="{A0D41539-83EE-4D65-887D-B23C13793D1C}" sibTransId="{E3760572-06D4-42A4-8BBE-929DA3B87E13}"/>
    <dgm:cxn modelId="{327ABBAA-48BD-4A73-9D9D-ECF0C9198E39}" type="presOf" srcId="{CF13A53D-C728-4EEE-9211-5431A2D0704E}" destId="{466121DE-C712-4AB9-ACFC-DA4F14B95A68}" srcOrd="0" destOrd="3" presId="urn:microsoft.com/office/officeart/2005/8/layout/vList5"/>
    <dgm:cxn modelId="{DA5F6AB5-89CC-401F-9EEF-2776C08F89B2}" srcId="{7E4495DA-5122-44A5-B012-7DADBEAD582B}" destId="{9E47E60A-7918-425F-9D77-C766517E8541}" srcOrd="1" destOrd="0" parTransId="{B685F681-92C7-4B5C-AE8B-5E8375AC80E2}" sibTransId="{1D07ED42-473C-422D-A26F-0969B22703E4}"/>
    <dgm:cxn modelId="{5C82FFB7-DA68-49AA-B63D-FBC6555709D0}" srcId="{43DD60A6-2739-4178-80EE-ABE03F37EA81}" destId="{EA2AA983-F0FF-4613-8690-81C7B6504C3A}" srcOrd="0" destOrd="0" parTransId="{22DDF146-76A2-498F-97C4-F06B33D1D9F8}" sibTransId="{2AA56EDF-2061-4B63-BE18-0DF8D469DA7F}"/>
    <dgm:cxn modelId="{E7D244C0-0421-4755-9E44-D5BE13A429A2}" type="presOf" srcId="{968FF4C5-6DEB-418B-9560-419B4C5384F8}" destId="{1D6ABA3B-B37A-4DD0-AC6F-38461D46A250}" srcOrd="0" destOrd="1" presId="urn:microsoft.com/office/officeart/2005/8/layout/vList5"/>
    <dgm:cxn modelId="{33FBFACB-E700-4333-8F5F-3A5086EA98F2}" srcId="{8CC077EC-3D8D-4F9F-A84D-91E39D341D05}" destId="{CF13A53D-C728-4EEE-9211-5431A2D0704E}" srcOrd="3" destOrd="0" parTransId="{DD288310-A5CF-4AEB-9660-33173B68DEAA}" sibTransId="{47B6F375-591C-4328-A6D6-ABEA4DCC0308}"/>
    <dgm:cxn modelId="{DB4387D3-B009-46CF-9065-AF794C4F88C4}" type="presOf" srcId="{EA2AA983-F0FF-4613-8690-81C7B6504C3A}" destId="{1D6ABA3B-B37A-4DD0-AC6F-38461D46A250}" srcOrd="0" destOrd="0" presId="urn:microsoft.com/office/officeart/2005/8/layout/vList5"/>
    <dgm:cxn modelId="{6DF0B6D4-F66A-49E9-AEA6-B551D08DADCF}" srcId="{8CC077EC-3D8D-4F9F-A84D-91E39D341D05}" destId="{D6A6EC48-E26A-4F3B-BB71-1101BC4402A5}" srcOrd="1" destOrd="0" parTransId="{110CDCF3-AB7E-4411-B988-204035A9BEAF}" sibTransId="{5F3A7D32-A7CB-47A5-AF7A-6C87828AA717}"/>
    <dgm:cxn modelId="{56BE6BE3-2A02-448C-A556-AE98AB7E3932}" type="presOf" srcId="{6ACDE250-CC6A-4B76-8E84-DB6BAE91167C}" destId="{E4D68A69-83BD-490D-A181-D21A3CBF5E7B}" srcOrd="0" destOrd="0" presId="urn:microsoft.com/office/officeart/2005/8/layout/vList5"/>
    <dgm:cxn modelId="{82FAD1E4-860A-42DC-8A15-0125EB172294}" type="presOf" srcId="{096D0085-3829-4E11-9D7A-39CBB71F15CA}" destId="{1D6ABA3B-B37A-4DD0-AC6F-38461D46A250}" srcOrd="0" destOrd="2" presId="urn:microsoft.com/office/officeart/2005/8/layout/vList5"/>
    <dgm:cxn modelId="{0ADB80E5-9A65-4808-8A8C-E9537BC03C08}" srcId="{7E4495DA-5122-44A5-B012-7DADBEAD582B}" destId="{AB6D707D-378B-4F63-89E3-400EA37E12DE}" srcOrd="2" destOrd="0" parTransId="{167A2116-BAE8-429B-97E8-1032F1C1A4DA}" sibTransId="{E1989277-7821-4C07-B96E-D83CD045B4C4}"/>
    <dgm:cxn modelId="{E555EAF2-9326-482A-AD5C-03D53C5CA8E7}" srcId="{2C94D8D5-AB5B-4864-8D85-5212581B2D62}" destId="{8CC077EC-3D8D-4F9F-A84D-91E39D341D05}" srcOrd="0" destOrd="0" parTransId="{88B2EA43-DA27-4B89-9073-5E88A8FE77E6}" sibTransId="{01C1D147-032D-4438-A2C7-8116BDEC69D2}"/>
    <dgm:cxn modelId="{5E5BBFF9-37E8-4795-9DAF-83729C24918E}" srcId="{2C94D8D5-AB5B-4864-8D85-5212581B2D62}" destId="{43DD60A6-2739-4178-80EE-ABE03F37EA81}" srcOrd="2" destOrd="0" parTransId="{1DCC881A-17E1-4D4F-B6F7-F708336283F3}" sibTransId="{B13D8F0A-DA9C-4467-8768-91D490BADCBF}"/>
    <dgm:cxn modelId="{65093D5C-696D-4A05-AAD7-FFE59F1F0994}" type="presParOf" srcId="{6DB663D7-8A2F-4FFA-87D5-97CEB64896B5}" destId="{3527ADE9-6764-40E3-8A8B-C181CEE3D49A}" srcOrd="0" destOrd="0" presId="urn:microsoft.com/office/officeart/2005/8/layout/vList5"/>
    <dgm:cxn modelId="{72C94D91-ACE4-491A-8A18-A2684F803C3C}" type="presParOf" srcId="{3527ADE9-6764-40E3-8A8B-C181CEE3D49A}" destId="{E9EFEACA-F53F-4B14-AC73-790DA124FAD2}" srcOrd="0" destOrd="0" presId="urn:microsoft.com/office/officeart/2005/8/layout/vList5"/>
    <dgm:cxn modelId="{A9755462-0E17-4155-8FB2-3729ADA97255}" type="presParOf" srcId="{3527ADE9-6764-40E3-8A8B-C181CEE3D49A}" destId="{466121DE-C712-4AB9-ACFC-DA4F14B95A68}" srcOrd="1" destOrd="0" presId="urn:microsoft.com/office/officeart/2005/8/layout/vList5"/>
    <dgm:cxn modelId="{FE1A979C-13F6-4210-B999-DBB1E88F57A9}" type="presParOf" srcId="{6DB663D7-8A2F-4FFA-87D5-97CEB64896B5}" destId="{72D0F5FD-6769-434E-80BB-FCD7D9CB753A}" srcOrd="1" destOrd="0" presId="urn:microsoft.com/office/officeart/2005/8/layout/vList5"/>
    <dgm:cxn modelId="{CC7C3019-5BE3-46C8-B9ED-77A904B73EE7}" type="presParOf" srcId="{6DB663D7-8A2F-4FFA-87D5-97CEB64896B5}" destId="{ABFC9D3F-C628-4B99-A5B9-32831E1DF314}" srcOrd="2" destOrd="0" presId="urn:microsoft.com/office/officeart/2005/8/layout/vList5"/>
    <dgm:cxn modelId="{1CDBFB59-2BB1-40A2-A7FA-267B6876EA7C}" type="presParOf" srcId="{ABFC9D3F-C628-4B99-A5B9-32831E1DF314}" destId="{7CEA3FF1-C72C-4A68-A4C1-E9E45CFD6548}" srcOrd="0" destOrd="0" presId="urn:microsoft.com/office/officeart/2005/8/layout/vList5"/>
    <dgm:cxn modelId="{CCD6296D-44DB-4F44-BED8-6D499FA81AD3}" type="presParOf" srcId="{ABFC9D3F-C628-4B99-A5B9-32831E1DF314}" destId="{E8DE0003-0386-430B-972E-A20F19ECFE6B}" srcOrd="1" destOrd="0" presId="urn:microsoft.com/office/officeart/2005/8/layout/vList5"/>
    <dgm:cxn modelId="{BFFFCF28-B084-4FED-A4E2-135FC09B4851}" type="presParOf" srcId="{6DB663D7-8A2F-4FFA-87D5-97CEB64896B5}" destId="{EA7E8968-D913-496E-88F5-EA309334B5F4}" srcOrd="3" destOrd="0" presId="urn:microsoft.com/office/officeart/2005/8/layout/vList5"/>
    <dgm:cxn modelId="{06107644-BABF-41C7-BED4-A31EB4E542E2}" type="presParOf" srcId="{6DB663D7-8A2F-4FFA-87D5-97CEB64896B5}" destId="{55813B2A-37F5-456F-9505-FDC26F536E10}" srcOrd="4" destOrd="0" presId="urn:microsoft.com/office/officeart/2005/8/layout/vList5"/>
    <dgm:cxn modelId="{28FA9588-875A-4FE3-AB15-329D9A2AEF61}" type="presParOf" srcId="{55813B2A-37F5-456F-9505-FDC26F536E10}" destId="{8478DCD0-B3AA-4CB3-8250-4CF280A343A7}" srcOrd="0" destOrd="0" presId="urn:microsoft.com/office/officeart/2005/8/layout/vList5"/>
    <dgm:cxn modelId="{60E2D2BA-D0D3-45CE-9BA8-25BA24DC61A6}" type="presParOf" srcId="{55813B2A-37F5-456F-9505-FDC26F536E10}" destId="{1D6ABA3B-B37A-4DD0-AC6F-38461D46A250}" srcOrd="1" destOrd="0" presId="urn:microsoft.com/office/officeart/2005/8/layout/vList5"/>
    <dgm:cxn modelId="{E05C33C4-80DC-4A70-99BB-27C489B16239}" type="presParOf" srcId="{6DB663D7-8A2F-4FFA-87D5-97CEB64896B5}" destId="{A33E3614-B7D7-419B-92AB-5D4C2CE17930}" srcOrd="5" destOrd="0" presId="urn:microsoft.com/office/officeart/2005/8/layout/vList5"/>
    <dgm:cxn modelId="{F7FC9FEC-0388-4F58-A2A7-0BDD0A0B4A93}" type="presParOf" srcId="{6DB663D7-8A2F-4FFA-87D5-97CEB64896B5}" destId="{ECA8B847-C239-45E0-A63A-B6A254FE2A42}" srcOrd="6" destOrd="0" presId="urn:microsoft.com/office/officeart/2005/8/layout/vList5"/>
    <dgm:cxn modelId="{E7CD5D8A-3FE7-4046-800B-21ACFB694B2A}" type="presParOf" srcId="{ECA8B847-C239-45E0-A63A-B6A254FE2A42}" destId="{35E9C036-6261-435D-BCF6-840F538EA3C6}" srcOrd="0" destOrd="0" presId="urn:microsoft.com/office/officeart/2005/8/layout/vList5"/>
    <dgm:cxn modelId="{6582430B-2252-440D-B392-7EA1BA2A1331}" type="presParOf" srcId="{ECA8B847-C239-45E0-A63A-B6A254FE2A42}" destId="{E4D68A69-83BD-490D-A181-D21A3CBF5E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E3841F-DDEF-4F88-AAC8-1C785BC9B76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1FBA285-5F5E-4A12-8106-6D3DBE0C45B9}">
      <dgm:prSet phldrT="[Text]" custT="1"/>
      <dgm:spPr/>
      <dgm:t>
        <a:bodyPr/>
        <a:lstStyle/>
        <a:p>
          <a:r>
            <a:rPr lang="en-IN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Faced</a:t>
          </a:r>
        </a:p>
      </dgm:t>
    </dgm:pt>
    <dgm:pt modelId="{F7BEE9C0-05B7-4BDA-A23E-FB0D8D0D9831}" type="parTrans" cxnId="{D989A253-C14F-41A8-B390-F8DAD076E783}">
      <dgm:prSet/>
      <dgm:spPr/>
      <dgm:t>
        <a:bodyPr/>
        <a:lstStyle/>
        <a:p>
          <a:endParaRPr lang="en-IN"/>
        </a:p>
      </dgm:t>
    </dgm:pt>
    <dgm:pt modelId="{53C35A91-CFE4-4A26-A25E-7A1112E11E67}" type="sibTrans" cxnId="{D989A253-C14F-41A8-B390-F8DAD076E783}">
      <dgm:prSet/>
      <dgm:spPr/>
      <dgm:t>
        <a:bodyPr/>
        <a:lstStyle/>
        <a:p>
          <a:endParaRPr lang="en-IN"/>
        </a:p>
      </dgm:t>
    </dgm:pt>
    <dgm:pt modelId="{9AFF1149-30A2-4E8D-946C-C02CA552FAA5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Data Set</a:t>
          </a:r>
        </a:p>
      </dgm:t>
    </dgm:pt>
    <dgm:pt modelId="{9AE8DD44-CA12-4306-B10A-A6F9AB913D65}" type="parTrans" cxnId="{A15CD64E-4E1F-440D-A7D0-F64000F8EDEC}">
      <dgm:prSet/>
      <dgm:spPr/>
      <dgm:t>
        <a:bodyPr/>
        <a:lstStyle/>
        <a:p>
          <a:endParaRPr lang="en-IN"/>
        </a:p>
      </dgm:t>
    </dgm:pt>
    <dgm:pt modelId="{38AF50FB-B79F-43E6-A57D-7A5A75009D7D}" type="sibTrans" cxnId="{A15CD64E-4E1F-440D-A7D0-F64000F8EDEC}">
      <dgm:prSet/>
      <dgm:spPr/>
      <dgm:t>
        <a:bodyPr/>
        <a:lstStyle/>
        <a:p>
          <a:endParaRPr lang="en-IN"/>
        </a:p>
      </dgm:t>
    </dgm:pt>
    <dgm:pt modelId="{74CF1581-164C-482C-B362-11375D631CEF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Data Imbalance</a:t>
          </a:r>
        </a:p>
      </dgm:t>
    </dgm:pt>
    <dgm:pt modelId="{9DBC10D5-57BC-4010-A249-FCEAD1D5A83E}" type="parTrans" cxnId="{CACFE73C-36D1-43B1-ADB1-2DE616FBEF41}">
      <dgm:prSet/>
      <dgm:spPr/>
      <dgm:t>
        <a:bodyPr/>
        <a:lstStyle/>
        <a:p>
          <a:endParaRPr lang="en-IN"/>
        </a:p>
      </dgm:t>
    </dgm:pt>
    <dgm:pt modelId="{60EB65A3-7876-493D-B71B-6FC71268DC8D}" type="sibTrans" cxnId="{CACFE73C-36D1-43B1-ADB1-2DE616FBEF41}">
      <dgm:prSet/>
      <dgm:spPr/>
      <dgm:t>
        <a:bodyPr/>
        <a:lstStyle/>
        <a:p>
          <a:endParaRPr lang="en-IN"/>
        </a:p>
      </dgm:t>
    </dgm:pt>
    <dgm:pt modelId="{DB23C1C2-C2F2-4EE9-BE77-EBDB21C719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Limitations</a:t>
          </a:r>
        </a:p>
      </dgm:t>
    </dgm:pt>
    <dgm:pt modelId="{18F20CF4-3DA3-4511-BE70-CBFF059775C0}" type="parTrans" cxnId="{6D357CC8-7DDF-40FD-8F9B-453D84D13660}">
      <dgm:prSet/>
      <dgm:spPr/>
      <dgm:t>
        <a:bodyPr/>
        <a:lstStyle/>
        <a:p>
          <a:endParaRPr lang="en-IN"/>
        </a:p>
      </dgm:t>
    </dgm:pt>
    <dgm:pt modelId="{7AC7D780-82F8-4C65-99FB-EAEEE9BF57FB}" type="sibTrans" cxnId="{6D357CC8-7DDF-40FD-8F9B-453D84D13660}">
      <dgm:prSet/>
      <dgm:spPr/>
      <dgm:t>
        <a:bodyPr/>
        <a:lstStyle/>
        <a:p>
          <a:endParaRPr lang="en-IN"/>
        </a:p>
      </dgm:t>
    </dgm:pt>
    <dgm:pt modelId="{637F83B2-97F1-4E8F-98FE-DB293F7EC543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Overfitting</a:t>
          </a:r>
        </a:p>
      </dgm:t>
    </dgm:pt>
    <dgm:pt modelId="{6470FA5B-5A39-4369-9032-EFAE5E6D5023}" type="parTrans" cxnId="{D31667C7-4360-49AA-B11C-919C1034B6FB}">
      <dgm:prSet/>
      <dgm:spPr/>
      <dgm:t>
        <a:bodyPr/>
        <a:lstStyle/>
        <a:p>
          <a:endParaRPr lang="en-IN"/>
        </a:p>
      </dgm:t>
    </dgm:pt>
    <dgm:pt modelId="{AECBFE21-6CDE-4DE9-BE44-FCED7C66A101}" type="sibTrans" cxnId="{D31667C7-4360-49AA-B11C-919C1034B6FB}">
      <dgm:prSet/>
      <dgm:spPr/>
      <dgm:t>
        <a:bodyPr/>
        <a:lstStyle/>
        <a:p>
          <a:endParaRPr lang="en-IN"/>
        </a:p>
      </dgm:t>
    </dgm:pt>
    <dgm:pt modelId="{27ED2224-AB79-40ED-9B76-ACFAF02B64B0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Limited diagnostic scope</a:t>
          </a:r>
        </a:p>
      </dgm:t>
    </dgm:pt>
    <dgm:pt modelId="{072039D2-1096-4A9A-91A2-3987D2F10EE8}" type="parTrans" cxnId="{2062615A-B3EF-4AE2-A6A3-57919AD71FC5}">
      <dgm:prSet/>
      <dgm:spPr/>
      <dgm:t>
        <a:bodyPr/>
        <a:lstStyle/>
        <a:p>
          <a:endParaRPr lang="en-IN"/>
        </a:p>
      </dgm:t>
    </dgm:pt>
    <dgm:pt modelId="{E0B132FC-8DA0-46E6-A2A9-1671BF287508}" type="sibTrans" cxnId="{2062615A-B3EF-4AE2-A6A3-57919AD71FC5}">
      <dgm:prSet/>
      <dgm:spPr/>
      <dgm:t>
        <a:bodyPr/>
        <a:lstStyle/>
        <a:p>
          <a:endParaRPr lang="en-IN"/>
        </a:p>
      </dgm:t>
    </dgm:pt>
    <dgm:pt modelId="{2B31F54D-EFAE-4AE4-8A82-B33B27F0C9A7}">
      <dgm:prSet phldrT="[Text]" custT="1"/>
      <dgm:spPr/>
      <dgm:t>
        <a:bodyPr/>
        <a:lstStyle/>
        <a:p>
          <a:r>
            <a:rPr lang="en-IN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Future Scope</a:t>
          </a:r>
        </a:p>
      </dgm:t>
    </dgm:pt>
    <dgm:pt modelId="{E3000C2D-F4F6-4858-94A3-81335E0CF571}" type="parTrans" cxnId="{3FECFCFD-9BBD-49FC-B628-FC0E02485F04}">
      <dgm:prSet/>
      <dgm:spPr/>
      <dgm:t>
        <a:bodyPr/>
        <a:lstStyle/>
        <a:p>
          <a:endParaRPr lang="en-IN"/>
        </a:p>
      </dgm:t>
    </dgm:pt>
    <dgm:pt modelId="{950BAE3A-D63F-4A54-B429-BF78BA500735}" type="sibTrans" cxnId="{3FECFCFD-9BBD-49FC-B628-FC0E02485F04}">
      <dgm:prSet/>
      <dgm:spPr/>
      <dgm:t>
        <a:bodyPr/>
        <a:lstStyle/>
        <a:p>
          <a:endParaRPr lang="en-IN"/>
        </a:p>
      </dgm:t>
    </dgm:pt>
    <dgm:pt modelId="{B87E856A-6340-4660-8798-DD3A8529CB34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Addressing overfitting</a:t>
          </a:r>
        </a:p>
      </dgm:t>
    </dgm:pt>
    <dgm:pt modelId="{9BCFDD7B-A7E3-47FA-8EA4-7E15CCB6018F}" type="parTrans" cxnId="{002DE552-82A5-42C5-8A15-C9F18026963E}">
      <dgm:prSet/>
      <dgm:spPr/>
      <dgm:t>
        <a:bodyPr/>
        <a:lstStyle/>
        <a:p>
          <a:endParaRPr lang="en-IN"/>
        </a:p>
      </dgm:t>
    </dgm:pt>
    <dgm:pt modelId="{EE3875BA-C4D1-4074-A610-7515C5A658AA}" type="sibTrans" cxnId="{002DE552-82A5-42C5-8A15-C9F18026963E}">
      <dgm:prSet/>
      <dgm:spPr/>
      <dgm:t>
        <a:bodyPr/>
        <a:lstStyle/>
        <a:p>
          <a:endParaRPr lang="en-IN"/>
        </a:p>
      </dgm:t>
    </dgm:pt>
    <dgm:pt modelId="{2EEA666E-9087-4298-AF6C-D05797A8A11D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Expanding anomaly categories</a:t>
          </a:r>
        </a:p>
      </dgm:t>
    </dgm:pt>
    <dgm:pt modelId="{7570B90F-58FD-4845-80C4-731AA54EEA89}" type="parTrans" cxnId="{637FAA2F-D43E-4803-98F5-719AF6D91B0E}">
      <dgm:prSet/>
      <dgm:spPr/>
      <dgm:t>
        <a:bodyPr/>
        <a:lstStyle/>
        <a:p>
          <a:endParaRPr lang="en-IN"/>
        </a:p>
      </dgm:t>
    </dgm:pt>
    <dgm:pt modelId="{91E45C04-1C8B-4F28-97F3-4B478032DD3D}" type="sibTrans" cxnId="{637FAA2F-D43E-4803-98F5-719AF6D91B0E}">
      <dgm:prSet/>
      <dgm:spPr/>
      <dgm:t>
        <a:bodyPr/>
        <a:lstStyle/>
        <a:p>
          <a:endParaRPr lang="en-IN"/>
        </a:p>
      </dgm:t>
    </dgm:pt>
    <dgm:pt modelId="{407681D6-9EDF-46B1-9F97-E17228F0F201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Overfitting</a:t>
          </a:r>
        </a:p>
      </dgm:t>
    </dgm:pt>
    <dgm:pt modelId="{3FB3FF10-7E52-4678-832D-6587FF4B9479}" type="parTrans" cxnId="{7C3FC13C-9CC7-47A5-A900-51DE53DC370E}">
      <dgm:prSet/>
      <dgm:spPr/>
      <dgm:t>
        <a:bodyPr/>
        <a:lstStyle/>
        <a:p>
          <a:endParaRPr lang="en-IN"/>
        </a:p>
      </dgm:t>
    </dgm:pt>
    <dgm:pt modelId="{3D649EEE-D931-4EB7-8873-9A7CF6C6119A}" type="sibTrans" cxnId="{7C3FC13C-9CC7-47A5-A900-51DE53DC370E}">
      <dgm:prSet/>
      <dgm:spPr/>
      <dgm:t>
        <a:bodyPr/>
        <a:lstStyle/>
        <a:p>
          <a:endParaRPr lang="en-IN"/>
        </a:p>
      </dgm:t>
    </dgm:pt>
    <dgm:pt modelId="{F30FAF63-6F5C-4F82-A157-C1C0F45B0E4C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Model Stability and </a:t>
          </a:r>
          <a:r>
            <a: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</a:t>
          </a: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for Standard CNN Model</a:t>
          </a:r>
        </a:p>
      </dgm:t>
    </dgm:pt>
    <dgm:pt modelId="{467A9195-3E17-45CB-BD1A-9E7E63DB7E85}" type="parTrans" cxnId="{D16DACF5-F7AA-4DB1-B8B0-76DD8E3967C5}">
      <dgm:prSet/>
      <dgm:spPr/>
      <dgm:t>
        <a:bodyPr/>
        <a:lstStyle/>
        <a:p>
          <a:endParaRPr lang="en-IN"/>
        </a:p>
      </dgm:t>
    </dgm:pt>
    <dgm:pt modelId="{600006DA-7D8B-4A32-AAB3-D734C9EEA37E}" type="sibTrans" cxnId="{D16DACF5-F7AA-4DB1-B8B0-76DD8E3967C5}">
      <dgm:prSet/>
      <dgm:spPr/>
      <dgm:t>
        <a:bodyPr/>
        <a:lstStyle/>
        <a:p>
          <a:endParaRPr lang="en-IN"/>
        </a:p>
      </dgm:t>
    </dgm:pt>
    <dgm:pt modelId="{211A3BF4-11D0-4BDC-9B38-D7EB3863F359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Can produce false positives</a:t>
          </a:r>
        </a:p>
      </dgm:t>
    </dgm:pt>
    <dgm:pt modelId="{42D43686-8350-4644-9E53-461E94F59695}" type="parTrans" cxnId="{69D96D9D-BE15-4902-A9D1-70376356E42C}">
      <dgm:prSet/>
      <dgm:spPr/>
      <dgm:t>
        <a:bodyPr/>
        <a:lstStyle/>
        <a:p>
          <a:endParaRPr lang="en-IN"/>
        </a:p>
      </dgm:t>
    </dgm:pt>
    <dgm:pt modelId="{311D670B-435B-4C7E-B8D4-01E3AB0F9B30}" type="sibTrans" cxnId="{69D96D9D-BE15-4902-A9D1-70376356E42C}">
      <dgm:prSet/>
      <dgm:spPr/>
      <dgm:t>
        <a:bodyPr/>
        <a:lstStyle/>
        <a:p>
          <a:endParaRPr lang="en-IN"/>
        </a:p>
      </dgm:t>
    </dgm:pt>
    <dgm:pt modelId="{DA062963-476E-4764-B00D-B7C0876C0D61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Not suitable for mobile or edge computing systems</a:t>
          </a:r>
        </a:p>
      </dgm:t>
    </dgm:pt>
    <dgm:pt modelId="{4D1BCCEF-A99E-4485-98A6-A648BD20488F}" type="parTrans" cxnId="{0193C4BC-92D8-404E-B367-A194D9F542DA}">
      <dgm:prSet/>
      <dgm:spPr/>
      <dgm:t>
        <a:bodyPr/>
        <a:lstStyle/>
        <a:p>
          <a:endParaRPr lang="en-IN"/>
        </a:p>
      </dgm:t>
    </dgm:pt>
    <dgm:pt modelId="{953431F7-1467-436A-8800-2359DCC8A516}" type="sibTrans" cxnId="{0193C4BC-92D8-404E-B367-A194D9F542DA}">
      <dgm:prSet/>
      <dgm:spPr/>
      <dgm:t>
        <a:bodyPr/>
        <a:lstStyle/>
        <a:p>
          <a:endParaRPr lang="en-IN"/>
        </a:p>
      </dgm:t>
    </dgm:pt>
    <dgm:pt modelId="{31CB5974-34FC-42A2-B473-81A5FC202B77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Optimizing for low resources</a:t>
          </a:r>
        </a:p>
      </dgm:t>
    </dgm:pt>
    <dgm:pt modelId="{38C12287-3676-457A-8635-8CC640E5898E}" type="parTrans" cxnId="{1E376F14-1FA7-46C2-A119-D7ACF492C656}">
      <dgm:prSet/>
      <dgm:spPr/>
      <dgm:t>
        <a:bodyPr/>
        <a:lstStyle/>
        <a:p>
          <a:endParaRPr lang="en-IN"/>
        </a:p>
      </dgm:t>
    </dgm:pt>
    <dgm:pt modelId="{552C33CF-07A6-41CD-8D42-20681A81CE0E}" type="sibTrans" cxnId="{1E376F14-1FA7-46C2-A119-D7ACF492C656}">
      <dgm:prSet/>
      <dgm:spPr/>
      <dgm:t>
        <a:bodyPr/>
        <a:lstStyle/>
        <a:p>
          <a:endParaRPr lang="en-IN"/>
        </a:p>
      </dgm:t>
    </dgm:pt>
    <dgm:pt modelId="{DD59A91D-F48D-4FFB-84E9-E7C7998225F3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Multi-Model Data Integration</a:t>
          </a:r>
        </a:p>
      </dgm:t>
    </dgm:pt>
    <dgm:pt modelId="{ABE2C3C9-4018-4629-B521-F2D1D326A6B0}" type="parTrans" cxnId="{98C103C3-B151-4FFA-82A5-A72FD2D117B2}">
      <dgm:prSet/>
      <dgm:spPr/>
      <dgm:t>
        <a:bodyPr/>
        <a:lstStyle/>
        <a:p>
          <a:endParaRPr lang="en-IN"/>
        </a:p>
      </dgm:t>
    </dgm:pt>
    <dgm:pt modelId="{511BD279-C356-4677-AE9C-378E6DB69CF2}" type="sibTrans" cxnId="{98C103C3-B151-4FFA-82A5-A72FD2D117B2}">
      <dgm:prSet/>
      <dgm:spPr/>
      <dgm:t>
        <a:bodyPr/>
        <a:lstStyle/>
        <a:p>
          <a:endParaRPr lang="en-IN"/>
        </a:p>
      </dgm:t>
    </dgm:pt>
    <dgm:pt modelId="{840A72C3-C920-4191-B619-0CCB0E7E2BFE}" type="pres">
      <dgm:prSet presAssocID="{46E3841F-DDEF-4F88-AAC8-1C785BC9B76E}" presName="Name0" presStyleCnt="0">
        <dgm:presLayoutVars>
          <dgm:dir/>
          <dgm:animLvl val="lvl"/>
          <dgm:resizeHandles val="exact"/>
        </dgm:presLayoutVars>
      </dgm:prSet>
      <dgm:spPr/>
    </dgm:pt>
    <dgm:pt modelId="{84942F73-899C-4DD9-8C64-2904A4105C76}" type="pres">
      <dgm:prSet presAssocID="{B1FBA285-5F5E-4A12-8106-6D3DBE0C45B9}" presName="composite" presStyleCnt="0"/>
      <dgm:spPr/>
    </dgm:pt>
    <dgm:pt modelId="{5ABB55E3-66BF-4E9F-8400-1F0B5DF5FECF}" type="pres">
      <dgm:prSet presAssocID="{B1FBA285-5F5E-4A12-8106-6D3DBE0C45B9}" presName="parTx" presStyleLbl="alignNode1" presStyleIdx="0" presStyleCnt="3" custScaleX="100058" custScaleY="95910" custLinFactNeighborX="527" custLinFactNeighborY="-7590">
        <dgm:presLayoutVars>
          <dgm:chMax val="0"/>
          <dgm:chPref val="0"/>
          <dgm:bulletEnabled val="1"/>
        </dgm:presLayoutVars>
      </dgm:prSet>
      <dgm:spPr/>
    </dgm:pt>
    <dgm:pt modelId="{0DFAE816-909D-40D3-9FB8-ECE190CB32D2}" type="pres">
      <dgm:prSet presAssocID="{B1FBA285-5F5E-4A12-8106-6D3DBE0C45B9}" presName="desTx" presStyleLbl="alignAccFollowNode1" presStyleIdx="0" presStyleCnt="3" custScaleX="100288">
        <dgm:presLayoutVars>
          <dgm:bulletEnabled val="1"/>
        </dgm:presLayoutVars>
      </dgm:prSet>
      <dgm:spPr/>
    </dgm:pt>
    <dgm:pt modelId="{564F3E68-4CCB-4D16-9D00-7FD176D02F41}" type="pres">
      <dgm:prSet presAssocID="{53C35A91-CFE4-4A26-A25E-7A1112E11E67}" presName="space" presStyleCnt="0"/>
      <dgm:spPr/>
    </dgm:pt>
    <dgm:pt modelId="{8B233D75-AF9B-4B71-B8F2-C1D35567D7C3}" type="pres">
      <dgm:prSet presAssocID="{DB23C1C2-C2F2-4EE9-BE77-EBDB21C719E6}" presName="composite" presStyleCnt="0"/>
      <dgm:spPr/>
    </dgm:pt>
    <dgm:pt modelId="{4A20BB69-E3D6-457A-821D-2739FE0D53F1}" type="pres">
      <dgm:prSet presAssocID="{DB23C1C2-C2F2-4EE9-BE77-EBDB21C719E6}" presName="parTx" presStyleLbl="alignNode1" presStyleIdx="1" presStyleCnt="3" custScaleY="96387" custLinFactNeighborY="-8292">
        <dgm:presLayoutVars>
          <dgm:chMax val="0"/>
          <dgm:chPref val="0"/>
          <dgm:bulletEnabled val="1"/>
        </dgm:presLayoutVars>
      </dgm:prSet>
      <dgm:spPr/>
    </dgm:pt>
    <dgm:pt modelId="{BEEFFF32-234A-44BD-9F17-9FD542700D28}" type="pres">
      <dgm:prSet presAssocID="{DB23C1C2-C2F2-4EE9-BE77-EBDB21C719E6}" presName="desTx" presStyleLbl="alignAccFollowNode1" presStyleIdx="1" presStyleCnt="3" custScaleY="101278">
        <dgm:presLayoutVars>
          <dgm:bulletEnabled val="1"/>
        </dgm:presLayoutVars>
      </dgm:prSet>
      <dgm:spPr/>
    </dgm:pt>
    <dgm:pt modelId="{B6266F55-F598-4559-BFF2-EFCBA30DB3D5}" type="pres">
      <dgm:prSet presAssocID="{7AC7D780-82F8-4C65-99FB-EAEEE9BF57FB}" presName="space" presStyleCnt="0"/>
      <dgm:spPr/>
    </dgm:pt>
    <dgm:pt modelId="{140BBE60-D09A-4FCE-9E9E-E64D0C7592AE}" type="pres">
      <dgm:prSet presAssocID="{2B31F54D-EFAE-4AE4-8A82-B33B27F0C9A7}" presName="composite" presStyleCnt="0"/>
      <dgm:spPr/>
    </dgm:pt>
    <dgm:pt modelId="{AA8F5AA7-46C7-43CE-A125-79499EDF224D}" type="pres">
      <dgm:prSet presAssocID="{2B31F54D-EFAE-4AE4-8A82-B33B27F0C9A7}" presName="parTx" presStyleLbl="alignNode1" presStyleIdx="2" presStyleCnt="3" custScaleY="100203">
        <dgm:presLayoutVars>
          <dgm:chMax val="0"/>
          <dgm:chPref val="0"/>
          <dgm:bulletEnabled val="1"/>
        </dgm:presLayoutVars>
      </dgm:prSet>
      <dgm:spPr/>
    </dgm:pt>
    <dgm:pt modelId="{9C623262-75B1-46EB-9E36-AD49906E28F0}" type="pres">
      <dgm:prSet presAssocID="{2B31F54D-EFAE-4AE4-8A82-B33B27F0C9A7}" presName="desTx" presStyleLbl="alignAccFollowNode1" presStyleIdx="2" presStyleCnt="3" custScaleY="99916">
        <dgm:presLayoutVars>
          <dgm:bulletEnabled val="1"/>
        </dgm:presLayoutVars>
      </dgm:prSet>
      <dgm:spPr/>
    </dgm:pt>
  </dgm:ptLst>
  <dgm:cxnLst>
    <dgm:cxn modelId="{D15B9202-9396-4F97-A082-3D0C02EDBF8C}" type="presOf" srcId="{211A3BF4-11D0-4BDC-9B38-D7EB3863F359}" destId="{BEEFFF32-234A-44BD-9F17-9FD542700D28}" srcOrd="0" destOrd="2" presId="urn:microsoft.com/office/officeart/2005/8/layout/hList1"/>
    <dgm:cxn modelId="{0232A012-F6A7-4DC2-867D-31F9C2228308}" type="presOf" srcId="{2EEA666E-9087-4298-AF6C-D05797A8A11D}" destId="{9C623262-75B1-46EB-9E36-AD49906E28F0}" srcOrd="0" destOrd="1" presId="urn:microsoft.com/office/officeart/2005/8/layout/hList1"/>
    <dgm:cxn modelId="{1E376F14-1FA7-46C2-A119-D7ACF492C656}" srcId="{2B31F54D-EFAE-4AE4-8A82-B33B27F0C9A7}" destId="{31CB5974-34FC-42A2-B473-81A5FC202B77}" srcOrd="2" destOrd="0" parTransId="{38C12287-3676-457A-8635-8CC640E5898E}" sibTransId="{552C33CF-07A6-41CD-8D42-20681A81CE0E}"/>
    <dgm:cxn modelId="{86F5A214-055D-43BA-93C7-0E6B8DADA37A}" type="presOf" srcId="{F30FAF63-6F5C-4F82-A157-C1C0F45B0E4C}" destId="{0DFAE816-909D-40D3-9FB8-ECE190CB32D2}" srcOrd="0" destOrd="3" presId="urn:microsoft.com/office/officeart/2005/8/layout/hList1"/>
    <dgm:cxn modelId="{90E97226-8E65-41D9-A71F-C40040E956FC}" type="presOf" srcId="{74CF1581-164C-482C-B362-11375D631CEF}" destId="{0DFAE816-909D-40D3-9FB8-ECE190CB32D2}" srcOrd="0" destOrd="1" presId="urn:microsoft.com/office/officeart/2005/8/layout/hList1"/>
    <dgm:cxn modelId="{724DB22A-00FF-432A-8F87-F4C559923612}" type="presOf" srcId="{B1FBA285-5F5E-4A12-8106-6D3DBE0C45B9}" destId="{5ABB55E3-66BF-4E9F-8400-1F0B5DF5FECF}" srcOrd="0" destOrd="0" presId="urn:microsoft.com/office/officeart/2005/8/layout/hList1"/>
    <dgm:cxn modelId="{637FAA2F-D43E-4803-98F5-719AF6D91B0E}" srcId="{2B31F54D-EFAE-4AE4-8A82-B33B27F0C9A7}" destId="{2EEA666E-9087-4298-AF6C-D05797A8A11D}" srcOrd="1" destOrd="0" parTransId="{7570B90F-58FD-4845-80C4-731AA54EEA89}" sibTransId="{91E45C04-1C8B-4F28-97F3-4B478032DD3D}"/>
    <dgm:cxn modelId="{79134B39-8810-4B48-86CC-D040C1C0C8AA}" type="presOf" srcId="{DD59A91D-F48D-4FFB-84E9-E7C7998225F3}" destId="{9C623262-75B1-46EB-9E36-AD49906E28F0}" srcOrd="0" destOrd="3" presId="urn:microsoft.com/office/officeart/2005/8/layout/hList1"/>
    <dgm:cxn modelId="{7C3FC13C-9CC7-47A5-A900-51DE53DC370E}" srcId="{B1FBA285-5F5E-4A12-8106-6D3DBE0C45B9}" destId="{407681D6-9EDF-46B1-9F97-E17228F0F201}" srcOrd="2" destOrd="0" parTransId="{3FB3FF10-7E52-4678-832D-6587FF4B9479}" sibTransId="{3D649EEE-D931-4EB7-8873-9A7CF6C6119A}"/>
    <dgm:cxn modelId="{CACFE73C-36D1-43B1-ADB1-2DE616FBEF41}" srcId="{B1FBA285-5F5E-4A12-8106-6D3DBE0C45B9}" destId="{74CF1581-164C-482C-B362-11375D631CEF}" srcOrd="1" destOrd="0" parTransId="{9DBC10D5-57BC-4010-A249-FCEAD1D5A83E}" sibTransId="{60EB65A3-7876-493D-B71B-6FC71268DC8D}"/>
    <dgm:cxn modelId="{066F0A67-CD67-4370-B330-2CEF656FFE65}" type="presOf" srcId="{DA062963-476E-4764-B00D-B7C0876C0D61}" destId="{BEEFFF32-234A-44BD-9F17-9FD542700D28}" srcOrd="0" destOrd="3" presId="urn:microsoft.com/office/officeart/2005/8/layout/hList1"/>
    <dgm:cxn modelId="{A15CD64E-4E1F-440D-A7D0-F64000F8EDEC}" srcId="{B1FBA285-5F5E-4A12-8106-6D3DBE0C45B9}" destId="{9AFF1149-30A2-4E8D-946C-C02CA552FAA5}" srcOrd="0" destOrd="0" parTransId="{9AE8DD44-CA12-4306-B10A-A6F9AB913D65}" sibTransId="{38AF50FB-B79F-43E6-A57D-7A5A75009D7D}"/>
    <dgm:cxn modelId="{B2A10C70-3DC8-4EF8-818B-DD826FA9F31A}" type="presOf" srcId="{637F83B2-97F1-4E8F-98FE-DB293F7EC543}" destId="{BEEFFF32-234A-44BD-9F17-9FD542700D28}" srcOrd="0" destOrd="0" presId="urn:microsoft.com/office/officeart/2005/8/layout/hList1"/>
    <dgm:cxn modelId="{002DE552-82A5-42C5-8A15-C9F18026963E}" srcId="{2B31F54D-EFAE-4AE4-8A82-B33B27F0C9A7}" destId="{B87E856A-6340-4660-8798-DD3A8529CB34}" srcOrd="0" destOrd="0" parTransId="{9BCFDD7B-A7E3-47FA-8EA4-7E15CCB6018F}" sibTransId="{EE3875BA-C4D1-4074-A610-7515C5A658AA}"/>
    <dgm:cxn modelId="{D989A253-C14F-41A8-B390-F8DAD076E783}" srcId="{46E3841F-DDEF-4F88-AAC8-1C785BC9B76E}" destId="{B1FBA285-5F5E-4A12-8106-6D3DBE0C45B9}" srcOrd="0" destOrd="0" parTransId="{F7BEE9C0-05B7-4BDA-A23E-FB0D8D0D9831}" sibTransId="{53C35A91-CFE4-4A26-A25E-7A1112E11E67}"/>
    <dgm:cxn modelId="{9073DA57-6704-45A3-838E-6D8AB7EF7CEB}" type="presOf" srcId="{27ED2224-AB79-40ED-9B76-ACFAF02B64B0}" destId="{BEEFFF32-234A-44BD-9F17-9FD542700D28}" srcOrd="0" destOrd="1" presId="urn:microsoft.com/office/officeart/2005/8/layout/hList1"/>
    <dgm:cxn modelId="{2062615A-B3EF-4AE2-A6A3-57919AD71FC5}" srcId="{DB23C1C2-C2F2-4EE9-BE77-EBDB21C719E6}" destId="{27ED2224-AB79-40ED-9B76-ACFAF02B64B0}" srcOrd="1" destOrd="0" parTransId="{072039D2-1096-4A9A-91A2-3987D2F10EE8}" sibTransId="{E0B132FC-8DA0-46E6-A2A9-1671BF287508}"/>
    <dgm:cxn modelId="{69D96D9D-BE15-4902-A9D1-70376356E42C}" srcId="{DB23C1C2-C2F2-4EE9-BE77-EBDB21C719E6}" destId="{211A3BF4-11D0-4BDC-9B38-D7EB3863F359}" srcOrd="2" destOrd="0" parTransId="{42D43686-8350-4644-9E53-461E94F59695}" sibTransId="{311D670B-435B-4C7E-B8D4-01E3AB0F9B30}"/>
    <dgm:cxn modelId="{A5BD1FB9-0AB3-4FAB-9EA3-3C744906F4DE}" type="presOf" srcId="{9AFF1149-30A2-4E8D-946C-C02CA552FAA5}" destId="{0DFAE816-909D-40D3-9FB8-ECE190CB32D2}" srcOrd="0" destOrd="0" presId="urn:microsoft.com/office/officeart/2005/8/layout/hList1"/>
    <dgm:cxn modelId="{9AE9EABA-68F0-4E1E-BFF2-5FB7916852A3}" type="presOf" srcId="{2B31F54D-EFAE-4AE4-8A82-B33B27F0C9A7}" destId="{AA8F5AA7-46C7-43CE-A125-79499EDF224D}" srcOrd="0" destOrd="0" presId="urn:microsoft.com/office/officeart/2005/8/layout/hList1"/>
    <dgm:cxn modelId="{0193C4BC-92D8-404E-B367-A194D9F542DA}" srcId="{DB23C1C2-C2F2-4EE9-BE77-EBDB21C719E6}" destId="{DA062963-476E-4764-B00D-B7C0876C0D61}" srcOrd="3" destOrd="0" parTransId="{4D1BCCEF-A99E-4485-98A6-A648BD20488F}" sibTransId="{953431F7-1467-436A-8800-2359DCC8A516}"/>
    <dgm:cxn modelId="{94231AC0-FC08-4214-9F81-2DDC70877596}" type="presOf" srcId="{DB23C1C2-C2F2-4EE9-BE77-EBDB21C719E6}" destId="{4A20BB69-E3D6-457A-821D-2739FE0D53F1}" srcOrd="0" destOrd="0" presId="urn:microsoft.com/office/officeart/2005/8/layout/hList1"/>
    <dgm:cxn modelId="{98C103C3-B151-4FFA-82A5-A72FD2D117B2}" srcId="{2B31F54D-EFAE-4AE4-8A82-B33B27F0C9A7}" destId="{DD59A91D-F48D-4FFB-84E9-E7C7998225F3}" srcOrd="3" destOrd="0" parTransId="{ABE2C3C9-4018-4629-B521-F2D1D326A6B0}" sibTransId="{511BD279-C356-4677-AE9C-378E6DB69CF2}"/>
    <dgm:cxn modelId="{D31667C7-4360-49AA-B11C-919C1034B6FB}" srcId="{DB23C1C2-C2F2-4EE9-BE77-EBDB21C719E6}" destId="{637F83B2-97F1-4E8F-98FE-DB293F7EC543}" srcOrd="0" destOrd="0" parTransId="{6470FA5B-5A39-4369-9032-EFAE5E6D5023}" sibTransId="{AECBFE21-6CDE-4DE9-BE44-FCED7C66A101}"/>
    <dgm:cxn modelId="{6D357CC8-7DDF-40FD-8F9B-453D84D13660}" srcId="{46E3841F-DDEF-4F88-AAC8-1C785BC9B76E}" destId="{DB23C1C2-C2F2-4EE9-BE77-EBDB21C719E6}" srcOrd="1" destOrd="0" parTransId="{18F20CF4-3DA3-4511-BE70-CBFF059775C0}" sibTransId="{7AC7D780-82F8-4C65-99FB-EAEEE9BF57FB}"/>
    <dgm:cxn modelId="{38D6FDCC-BF2F-4FD5-9FD9-8317EA1196DC}" type="presOf" srcId="{31CB5974-34FC-42A2-B473-81A5FC202B77}" destId="{9C623262-75B1-46EB-9E36-AD49906E28F0}" srcOrd="0" destOrd="2" presId="urn:microsoft.com/office/officeart/2005/8/layout/hList1"/>
    <dgm:cxn modelId="{2807B8DB-8224-4DDE-9E27-935D47995D0A}" type="presOf" srcId="{46E3841F-DDEF-4F88-AAC8-1C785BC9B76E}" destId="{840A72C3-C920-4191-B619-0CCB0E7E2BFE}" srcOrd="0" destOrd="0" presId="urn:microsoft.com/office/officeart/2005/8/layout/hList1"/>
    <dgm:cxn modelId="{F9DA18DD-02F4-40F9-A94D-D320FD3F05A0}" type="presOf" srcId="{407681D6-9EDF-46B1-9F97-E17228F0F201}" destId="{0DFAE816-909D-40D3-9FB8-ECE190CB32D2}" srcOrd="0" destOrd="2" presId="urn:microsoft.com/office/officeart/2005/8/layout/hList1"/>
    <dgm:cxn modelId="{E9F89CF0-EB04-40CA-84C7-D392E34946B0}" type="presOf" srcId="{B87E856A-6340-4660-8798-DD3A8529CB34}" destId="{9C623262-75B1-46EB-9E36-AD49906E28F0}" srcOrd="0" destOrd="0" presId="urn:microsoft.com/office/officeart/2005/8/layout/hList1"/>
    <dgm:cxn modelId="{D16DACF5-F7AA-4DB1-B8B0-76DD8E3967C5}" srcId="{B1FBA285-5F5E-4A12-8106-6D3DBE0C45B9}" destId="{F30FAF63-6F5C-4F82-A157-C1C0F45B0E4C}" srcOrd="3" destOrd="0" parTransId="{467A9195-3E17-45CB-BD1A-9E7E63DB7E85}" sibTransId="{600006DA-7D8B-4A32-AAB3-D734C9EEA37E}"/>
    <dgm:cxn modelId="{3FECFCFD-9BBD-49FC-B628-FC0E02485F04}" srcId="{46E3841F-DDEF-4F88-AAC8-1C785BC9B76E}" destId="{2B31F54D-EFAE-4AE4-8A82-B33B27F0C9A7}" srcOrd="2" destOrd="0" parTransId="{E3000C2D-F4F6-4858-94A3-81335E0CF571}" sibTransId="{950BAE3A-D63F-4A54-B429-BF78BA500735}"/>
    <dgm:cxn modelId="{0E5032B7-ABFE-4EFF-9E7C-8092E5B56450}" type="presParOf" srcId="{840A72C3-C920-4191-B619-0CCB0E7E2BFE}" destId="{84942F73-899C-4DD9-8C64-2904A4105C76}" srcOrd="0" destOrd="0" presId="urn:microsoft.com/office/officeart/2005/8/layout/hList1"/>
    <dgm:cxn modelId="{279EE920-BC85-4D7C-9D3C-4DC90ED5E3E4}" type="presParOf" srcId="{84942F73-899C-4DD9-8C64-2904A4105C76}" destId="{5ABB55E3-66BF-4E9F-8400-1F0B5DF5FECF}" srcOrd="0" destOrd="0" presId="urn:microsoft.com/office/officeart/2005/8/layout/hList1"/>
    <dgm:cxn modelId="{1CABFC35-1D3C-4B93-BDDC-39E7A4BC5E3E}" type="presParOf" srcId="{84942F73-899C-4DD9-8C64-2904A4105C76}" destId="{0DFAE816-909D-40D3-9FB8-ECE190CB32D2}" srcOrd="1" destOrd="0" presId="urn:microsoft.com/office/officeart/2005/8/layout/hList1"/>
    <dgm:cxn modelId="{BE5E5A67-BB85-4272-80E4-DB9A22F4DFF7}" type="presParOf" srcId="{840A72C3-C920-4191-B619-0CCB0E7E2BFE}" destId="{564F3E68-4CCB-4D16-9D00-7FD176D02F41}" srcOrd="1" destOrd="0" presId="urn:microsoft.com/office/officeart/2005/8/layout/hList1"/>
    <dgm:cxn modelId="{7E489D6C-61A2-4784-ABAE-5465AFF1BFFD}" type="presParOf" srcId="{840A72C3-C920-4191-B619-0CCB0E7E2BFE}" destId="{8B233D75-AF9B-4B71-B8F2-C1D35567D7C3}" srcOrd="2" destOrd="0" presId="urn:microsoft.com/office/officeart/2005/8/layout/hList1"/>
    <dgm:cxn modelId="{7BB224B4-1C66-4CC8-B5F9-B24C1838252F}" type="presParOf" srcId="{8B233D75-AF9B-4B71-B8F2-C1D35567D7C3}" destId="{4A20BB69-E3D6-457A-821D-2739FE0D53F1}" srcOrd="0" destOrd="0" presId="urn:microsoft.com/office/officeart/2005/8/layout/hList1"/>
    <dgm:cxn modelId="{29DCAE0D-F0D2-4084-B9FC-DFAC7F2D9D34}" type="presParOf" srcId="{8B233D75-AF9B-4B71-B8F2-C1D35567D7C3}" destId="{BEEFFF32-234A-44BD-9F17-9FD542700D28}" srcOrd="1" destOrd="0" presId="urn:microsoft.com/office/officeart/2005/8/layout/hList1"/>
    <dgm:cxn modelId="{D8222391-273D-43AE-8AE5-6B28999E7386}" type="presParOf" srcId="{840A72C3-C920-4191-B619-0CCB0E7E2BFE}" destId="{B6266F55-F598-4559-BFF2-EFCBA30DB3D5}" srcOrd="3" destOrd="0" presId="urn:microsoft.com/office/officeart/2005/8/layout/hList1"/>
    <dgm:cxn modelId="{7F0AEC01-3295-4D07-A46E-A8F150801BD9}" type="presParOf" srcId="{840A72C3-C920-4191-B619-0CCB0E7E2BFE}" destId="{140BBE60-D09A-4FCE-9E9E-E64D0C7592AE}" srcOrd="4" destOrd="0" presId="urn:microsoft.com/office/officeart/2005/8/layout/hList1"/>
    <dgm:cxn modelId="{5B14CCFA-CEF9-415E-A113-5F030DB8A719}" type="presParOf" srcId="{140BBE60-D09A-4FCE-9E9E-E64D0C7592AE}" destId="{AA8F5AA7-46C7-43CE-A125-79499EDF224D}" srcOrd="0" destOrd="0" presId="urn:microsoft.com/office/officeart/2005/8/layout/hList1"/>
    <dgm:cxn modelId="{E3963698-F538-4828-A91D-F1F4823BD187}" type="presParOf" srcId="{140BBE60-D09A-4FCE-9E9E-E64D0C7592AE}" destId="{9C623262-75B1-46EB-9E36-AD49906E28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462F3-F904-427B-8C6C-81AFADFF8F58}">
      <dsp:nvSpPr>
        <dsp:cNvPr id="0" name=""/>
        <dsp:cNvSpPr/>
      </dsp:nvSpPr>
      <dsp:spPr>
        <a:xfrm>
          <a:off x="-3392228" y="-521655"/>
          <a:ext cx="4044799" cy="4044799"/>
        </a:xfrm>
        <a:prstGeom prst="blockArc">
          <a:avLst>
            <a:gd name="adj1" fmla="val 18900000"/>
            <a:gd name="adj2" fmla="val 2700000"/>
            <a:gd name="adj3" fmla="val 53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7C724-A657-44C7-BF0E-72050E277096}">
      <dsp:nvSpPr>
        <dsp:cNvPr id="0" name=""/>
        <dsp:cNvSpPr/>
      </dsp:nvSpPr>
      <dsp:spPr>
        <a:xfrm>
          <a:off x="212218" y="136447"/>
          <a:ext cx="5736675" cy="272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Improved Outcomes</a:t>
          </a:r>
        </a:p>
      </dsp:txBody>
      <dsp:txXfrm>
        <a:off x="212218" y="136447"/>
        <a:ext cx="5736675" cy="272775"/>
      </dsp:txXfrm>
    </dsp:sp>
    <dsp:sp modelId="{81B6C2EE-8887-4780-B67B-7D7FDF421CAF}">
      <dsp:nvSpPr>
        <dsp:cNvPr id="0" name=""/>
        <dsp:cNvSpPr/>
      </dsp:nvSpPr>
      <dsp:spPr>
        <a:xfrm>
          <a:off x="41734" y="102350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DE97A-F9D5-4C4B-B5A5-118FF1A1F2A8}">
      <dsp:nvSpPr>
        <dsp:cNvPr id="0" name=""/>
        <dsp:cNvSpPr/>
      </dsp:nvSpPr>
      <dsp:spPr>
        <a:xfrm>
          <a:off x="466377" y="555264"/>
          <a:ext cx="5489653" cy="272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Informed Decision-Making</a:t>
          </a:r>
        </a:p>
      </dsp:txBody>
      <dsp:txXfrm>
        <a:off x="466377" y="555264"/>
        <a:ext cx="5489653" cy="272775"/>
      </dsp:txXfrm>
    </dsp:sp>
    <dsp:sp modelId="{1B1ED80E-841E-4ACB-9E01-0E0E4DC0F9A2}">
      <dsp:nvSpPr>
        <dsp:cNvPr id="0" name=""/>
        <dsp:cNvSpPr/>
      </dsp:nvSpPr>
      <dsp:spPr>
        <a:xfrm>
          <a:off x="288756" y="511753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E574C-46DA-4F45-8D57-EFD3870F0210}">
      <dsp:nvSpPr>
        <dsp:cNvPr id="0" name=""/>
        <dsp:cNvSpPr/>
      </dsp:nvSpPr>
      <dsp:spPr>
        <a:xfrm>
          <a:off x="594608" y="954953"/>
          <a:ext cx="5354286" cy="272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Reduction of Risk</a:t>
          </a:r>
        </a:p>
      </dsp:txBody>
      <dsp:txXfrm>
        <a:off x="594608" y="954953"/>
        <a:ext cx="5354286" cy="272775"/>
      </dsp:txXfrm>
    </dsp:sp>
    <dsp:sp modelId="{AC2A8FA3-C0B4-4162-A644-DB622A815283}">
      <dsp:nvSpPr>
        <dsp:cNvPr id="0" name=""/>
        <dsp:cNvSpPr/>
      </dsp:nvSpPr>
      <dsp:spPr>
        <a:xfrm>
          <a:off x="424123" y="920856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EAB39-B35E-478B-AD71-40F69D1034FD}">
      <dsp:nvSpPr>
        <dsp:cNvPr id="0" name=""/>
        <dsp:cNvSpPr/>
      </dsp:nvSpPr>
      <dsp:spPr>
        <a:xfrm>
          <a:off x="637829" y="1364356"/>
          <a:ext cx="5311064" cy="272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Advancement in Medical Technology</a:t>
          </a:r>
        </a:p>
      </dsp:txBody>
      <dsp:txXfrm>
        <a:off x="637829" y="1364356"/>
        <a:ext cx="5311064" cy="272775"/>
      </dsp:txXfrm>
    </dsp:sp>
    <dsp:sp modelId="{883FA875-90FC-4512-8805-4CBB8D901346}">
      <dsp:nvSpPr>
        <dsp:cNvPr id="0" name=""/>
        <dsp:cNvSpPr/>
      </dsp:nvSpPr>
      <dsp:spPr>
        <a:xfrm>
          <a:off x="467345" y="1330259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A5B7A-CDB7-41D7-BD62-705850EFCCBA}">
      <dsp:nvSpPr>
        <dsp:cNvPr id="0" name=""/>
        <dsp:cNvSpPr/>
      </dsp:nvSpPr>
      <dsp:spPr>
        <a:xfrm>
          <a:off x="594608" y="1773759"/>
          <a:ext cx="5354286" cy="272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Enhanced Monitoring and planning</a:t>
          </a:r>
        </a:p>
      </dsp:txBody>
      <dsp:txXfrm>
        <a:off x="594608" y="1773759"/>
        <a:ext cx="5354286" cy="272775"/>
      </dsp:txXfrm>
    </dsp:sp>
    <dsp:sp modelId="{28B64101-C07E-4B8C-AFD8-87C3E1DB5D15}">
      <dsp:nvSpPr>
        <dsp:cNvPr id="0" name=""/>
        <dsp:cNvSpPr/>
      </dsp:nvSpPr>
      <dsp:spPr>
        <a:xfrm>
          <a:off x="424123" y="1739662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84E15-F033-47E3-9697-6A3B84F9B46F}">
      <dsp:nvSpPr>
        <dsp:cNvPr id="0" name=""/>
        <dsp:cNvSpPr/>
      </dsp:nvSpPr>
      <dsp:spPr>
        <a:xfrm>
          <a:off x="459241" y="2182862"/>
          <a:ext cx="5489653" cy="272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Psychological Preparedness</a:t>
          </a:r>
        </a:p>
      </dsp:txBody>
      <dsp:txXfrm>
        <a:off x="459241" y="2182862"/>
        <a:ext cx="5489653" cy="272775"/>
      </dsp:txXfrm>
    </dsp:sp>
    <dsp:sp modelId="{5B7295E3-3686-4C2D-B751-1F5FDF2E1D8E}">
      <dsp:nvSpPr>
        <dsp:cNvPr id="0" name=""/>
        <dsp:cNvSpPr/>
      </dsp:nvSpPr>
      <dsp:spPr>
        <a:xfrm>
          <a:off x="288756" y="2148765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694D1-3417-4CD1-98B5-448028B0B167}">
      <dsp:nvSpPr>
        <dsp:cNvPr id="0" name=""/>
        <dsp:cNvSpPr/>
      </dsp:nvSpPr>
      <dsp:spPr>
        <a:xfrm>
          <a:off x="212218" y="2592265"/>
          <a:ext cx="5736675" cy="272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51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Personalized Care</a:t>
          </a:r>
        </a:p>
      </dsp:txBody>
      <dsp:txXfrm>
        <a:off x="212218" y="2592265"/>
        <a:ext cx="5736675" cy="272775"/>
      </dsp:txXfrm>
    </dsp:sp>
    <dsp:sp modelId="{5ABDF423-86DB-4566-9BE4-058BFCCA3AA8}">
      <dsp:nvSpPr>
        <dsp:cNvPr id="0" name=""/>
        <dsp:cNvSpPr/>
      </dsp:nvSpPr>
      <dsp:spPr>
        <a:xfrm>
          <a:off x="41734" y="2558168"/>
          <a:ext cx="340969" cy="3409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121DE-C712-4AB9-ACFC-DA4F14B95A68}">
      <dsp:nvSpPr>
        <dsp:cNvPr id="0" name=""/>
        <dsp:cNvSpPr/>
      </dsp:nvSpPr>
      <dsp:spPr>
        <a:xfrm rot="5400000">
          <a:off x="4994359" y="-2405742"/>
          <a:ext cx="1303633" cy="611724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Standard CNN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SeparableConv2d based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Xception based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and design the best approach </a:t>
          </a:r>
        </a:p>
      </dsp:txBody>
      <dsp:txXfrm rot="-5400000">
        <a:off x="2587555" y="64700"/>
        <a:ext cx="6053603" cy="1176357"/>
      </dsp:txXfrm>
    </dsp:sp>
    <dsp:sp modelId="{E9EFEACA-F53F-4B14-AC73-790DA124FAD2}">
      <dsp:nvSpPr>
        <dsp:cNvPr id="0" name=""/>
        <dsp:cNvSpPr/>
      </dsp:nvSpPr>
      <dsp:spPr>
        <a:xfrm>
          <a:off x="2322" y="40728"/>
          <a:ext cx="2585232" cy="12242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of Models</a:t>
          </a:r>
        </a:p>
      </dsp:txBody>
      <dsp:txXfrm>
        <a:off x="62087" y="100493"/>
        <a:ext cx="2465702" cy="1104768"/>
      </dsp:txXfrm>
    </dsp:sp>
    <dsp:sp modelId="{E8DE0003-0386-430B-972E-A20F19ECFE6B}">
      <dsp:nvSpPr>
        <dsp:cNvPr id="0" name=""/>
        <dsp:cNvSpPr/>
      </dsp:nvSpPr>
      <dsp:spPr>
        <a:xfrm rot="5400000">
          <a:off x="4994359" y="-1034772"/>
          <a:ext cx="1303633" cy="611724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Fine tune the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the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the best possible results from  the model</a:t>
          </a:r>
        </a:p>
      </dsp:txBody>
      <dsp:txXfrm rot="-5400000">
        <a:off x="2587555" y="1435670"/>
        <a:ext cx="6053603" cy="1176357"/>
      </dsp:txXfrm>
    </dsp:sp>
    <dsp:sp modelId="{7CEA3FF1-C72C-4A68-A4C1-E9E45CFD6548}">
      <dsp:nvSpPr>
        <dsp:cNvPr id="0" name=""/>
        <dsp:cNvSpPr/>
      </dsp:nvSpPr>
      <dsp:spPr>
        <a:xfrm>
          <a:off x="2322" y="1411699"/>
          <a:ext cx="2585232" cy="12242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and optimize</a:t>
          </a:r>
        </a:p>
      </dsp:txBody>
      <dsp:txXfrm>
        <a:off x="62087" y="1471464"/>
        <a:ext cx="2465702" cy="1104768"/>
      </dsp:txXfrm>
    </dsp:sp>
    <dsp:sp modelId="{1D6ABA3B-B37A-4DD0-AC6F-38461D46A250}">
      <dsp:nvSpPr>
        <dsp:cNvPr id="0" name=""/>
        <dsp:cNvSpPr/>
      </dsp:nvSpPr>
      <dsp:spPr>
        <a:xfrm rot="5400000">
          <a:off x="4994359" y="336197"/>
          <a:ext cx="1303633" cy="611724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 on different evaluating metrics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Compare  the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Choose the best model </a:t>
          </a:r>
        </a:p>
      </dsp:txBody>
      <dsp:txXfrm rot="-5400000">
        <a:off x="2587555" y="2806639"/>
        <a:ext cx="6053603" cy="1176357"/>
      </dsp:txXfrm>
    </dsp:sp>
    <dsp:sp modelId="{8478DCD0-B3AA-4CB3-8250-4CF280A343A7}">
      <dsp:nvSpPr>
        <dsp:cNvPr id="0" name=""/>
        <dsp:cNvSpPr/>
      </dsp:nvSpPr>
      <dsp:spPr>
        <a:xfrm>
          <a:off x="2322" y="2782669"/>
          <a:ext cx="2585232" cy="12242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</a:t>
          </a:r>
        </a:p>
      </dsp:txBody>
      <dsp:txXfrm>
        <a:off x="62087" y="2842434"/>
        <a:ext cx="2465702" cy="1104768"/>
      </dsp:txXfrm>
    </dsp:sp>
    <dsp:sp modelId="{E4D68A69-83BD-490D-A181-D21A3CBF5E7B}">
      <dsp:nvSpPr>
        <dsp:cNvPr id="0" name=""/>
        <dsp:cNvSpPr/>
      </dsp:nvSpPr>
      <dsp:spPr>
        <a:xfrm rot="5400000">
          <a:off x="4994359" y="1707168"/>
          <a:ext cx="1303633" cy="611724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GUI using the best model and test the model </a:t>
          </a:r>
        </a:p>
      </dsp:txBody>
      <dsp:txXfrm rot="-5400000">
        <a:off x="2587555" y="4177610"/>
        <a:ext cx="6053603" cy="1176357"/>
      </dsp:txXfrm>
    </dsp:sp>
    <dsp:sp modelId="{35E9C036-6261-435D-BCF6-840F538EA3C6}">
      <dsp:nvSpPr>
        <dsp:cNvPr id="0" name=""/>
        <dsp:cNvSpPr/>
      </dsp:nvSpPr>
      <dsp:spPr>
        <a:xfrm>
          <a:off x="2322" y="4153640"/>
          <a:ext cx="2585232" cy="12242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GUI</a:t>
          </a:r>
        </a:p>
      </dsp:txBody>
      <dsp:txXfrm>
        <a:off x="62087" y="4213405"/>
        <a:ext cx="2465702" cy="1104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B55E3-66BF-4E9F-8400-1F0B5DF5FECF}">
      <dsp:nvSpPr>
        <dsp:cNvPr id="0" name=""/>
        <dsp:cNvSpPr/>
      </dsp:nvSpPr>
      <dsp:spPr>
        <a:xfrm>
          <a:off x="30419" y="0"/>
          <a:ext cx="3522959" cy="8286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Faced</a:t>
          </a:r>
        </a:p>
      </dsp:txBody>
      <dsp:txXfrm>
        <a:off x="30419" y="0"/>
        <a:ext cx="3522959" cy="828662"/>
      </dsp:txXfrm>
    </dsp:sp>
    <dsp:sp modelId="{0DFAE816-909D-40D3-9FB8-ECE190CB32D2}">
      <dsp:nvSpPr>
        <dsp:cNvPr id="0" name=""/>
        <dsp:cNvSpPr/>
      </dsp:nvSpPr>
      <dsp:spPr>
        <a:xfrm>
          <a:off x="7815" y="839376"/>
          <a:ext cx="3531057" cy="15578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Set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Imbalance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Overfitting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Stability and </a:t>
          </a:r>
          <a:r>
            <a:rPr lang="en-IN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</a:t>
          </a: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Standard CNN Model</a:t>
          </a:r>
        </a:p>
      </dsp:txBody>
      <dsp:txXfrm>
        <a:off x="7815" y="839376"/>
        <a:ext cx="3531057" cy="1557829"/>
      </dsp:txXfrm>
    </dsp:sp>
    <dsp:sp modelId="{4A20BB69-E3D6-457A-821D-2739FE0D53F1}">
      <dsp:nvSpPr>
        <dsp:cNvPr id="0" name=""/>
        <dsp:cNvSpPr/>
      </dsp:nvSpPr>
      <dsp:spPr>
        <a:xfrm>
          <a:off x="4031801" y="0"/>
          <a:ext cx="3520917" cy="83278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Limitations</a:t>
          </a:r>
        </a:p>
      </dsp:txBody>
      <dsp:txXfrm>
        <a:off x="4031801" y="0"/>
        <a:ext cx="3520917" cy="832783"/>
      </dsp:txXfrm>
    </dsp:sp>
    <dsp:sp modelId="{BEEFFF32-234A-44BD-9F17-9FD542700D28}">
      <dsp:nvSpPr>
        <dsp:cNvPr id="0" name=""/>
        <dsp:cNvSpPr/>
      </dsp:nvSpPr>
      <dsp:spPr>
        <a:xfrm>
          <a:off x="4031801" y="827535"/>
          <a:ext cx="3520917" cy="1577738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Overfitting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Limited diagnostic scope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produce false positives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 suitable for mobile or edge computing systems</a:t>
          </a:r>
        </a:p>
      </dsp:txBody>
      <dsp:txXfrm>
        <a:off x="4031801" y="827535"/>
        <a:ext cx="3520917" cy="1577738"/>
      </dsp:txXfrm>
    </dsp:sp>
    <dsp:sp modelId="{AA8F5AA7-46C7-43CE-A125-79499EDF224D}">
      <dsp:nvSpPr>
        <dsp:cNvPr id="0" name=""/>
        <dsp:cNvSpPr/>
      </dsp:nvSpPr>
      <dsp:spPr>
        <a:xfrm>
          <a:off x="8045647" y="1768"/>
          <a:ext cx="3520917" cy="8657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 Scope</a:t>
          </a:r>
        </a:p>
      </dsp:txBody>
      <dsp:txXfrm>
        <a:off x="8045647" y="1768"/>
        <a:ext cx="3520917" cy="865753"/>
      </dsp:txXfrm>
    </dsp:sp>
    <dsp:sp modelId="{9C623262-75B1-46EB-9E36-AD49906E28F0}">
      <dsp:nvSpPr>
        <dsp:cNvPr id="0" name=""/>
        <dsp:cNvSpPr/>
      </dsp:nvSpPr>
      <dsp:spPr>
        <a:xfrm>
          <a:off x="8045647" y="867299"/>
          <a:ext cx="3520917" cy="15565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Addressing overfitting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Expanding anomaly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Optimizing for low resources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Multi-Model Data Integration</a:t>
          </a:r>
        </a:p>
      </dsp:txBody>
      <dsp:txXfrm>
        <a:off x="8045647" y="867299"/>
        <a:ext cx="3520917" cy="155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3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7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1.xml"/><Relationship Id="rId12" Type="http://schemas.openxmlformats.org/officeDocument/2006/relationships/slide" Target="slide1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" Type="http://schemas.openxmlformats.org/officeDocument/2006/relationships/diagramLayout" Target="../diagrams/layout2.xml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diagramData" Target="../diagrams/data2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slide" Target="slide18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32" y="4053305"/>
            <a:ext cx="8239010" cy="1363215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Fetal Brain Anomaly Detection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242" y="5444720"/>
            <a:ext cx="6577305" cy="820943"/>
          </a:xfrm>
        </p:spPr>
        <p:txBody>
          <a:bodyPr anchor="b">
            <a:no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 Yuvashri Bhanuprakash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2D anomaly detection gradient icon representing AI ops, isolated vector,  blue thin line illustration. 35211163 Vector Art at Vecteezy">
            <a:extLst>
              <a:ext uri="{FF2B5EF4-FFF2-40B4-BE49-F238E27FC236}">
                <a16:creationId xmlns:a16="http://schemas.microsoft.com/office/drawing/2014/main" id="{2069A621-0E0A-8DCF-1D69-C112362A5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t="8150" r="16166" b="26122"/>
          <a:stretch/>
        </p:blipFill>
        <p:spPr bwMode="auto">
          <a:xfrm>
            <a:off x="6045850" y="1396065"/>
            <a:ext cx="1743112" cy="173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4F134-84E6-3794-0EE7-18EBC227E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954" y="3429000"/>
            <a:ext cx="3257029" cy="3378105"/>
          </a:xfrm>
          <a:prstGeom prst="rect">
            <a:avLst/>
          </a:prstGeom>
          <a:solidFill>
            <a:schemeClr val="bg1">
              <a:tint val="95000"/>
              <a:satMod val="170000"/>
              <a:alpha val="0"/>
            </a:schemeClr>
          </a:solidFill>
        </p:spPr>
      </p:pic>
      <p:pic>
        <p:nvPicPr>
          <p:cNvPr id="1030" name="Picture 6" descr="Data Analysis Icon Flat Design (a10771212) - 게티이미지뱅크">
            <a:extLst>
              <a:ext uri="{FF2B5EF4-FFF2-40B4-BE49-F238E27FC236}">
                <a16:creationId xmlns:a16="http://schemas.microsoft.com/office/drawing/2014/main" id="{C61B21F4-0944-9442-2A55-157669AD0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t="8440" r="10405" b="8185"/>
          <a:stretch/>
        </p:blipFill>
        <p:spPr bwMode="auto">
          <a:xfrm>
            <a:off x="1938874" y="-154635"/>
            <a:ext cx="2491465" cy="19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ingston University | Kingston upon Thames | Facebook">
            <a:extLst>
              <a:ext uri="{FF2B5EF4-FFF2-40B4-BE49-F238E27FC236}">
                <a16:creationId xmlns:a16="http://schemas.microsoft.com/office/drawing/2014/main" id="{C0A7CA98-F612-943F-15CB-DE77DD3D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126" y="-4333"/>
            <a:ext cx="1938874" cy="19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78C9F-CD79-04B4-99FA-2849BF200C66}"/>
              </a:ext>
            </a:extLst>
          </p:cNvPr>
          <p:cNvSpPr/>
          <p:nvPr/>
        </p:nvSpPr>
        <p:spPr>
          <a:xfrm>
            <a:off x="5687700" y="3810788"/>
            <a:ext cx="6064129" cy="244883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Grayscale images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[0],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[1], 1).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SeparableConv2D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Repeated 4 times with filters: 32, 64, 128.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(128, 64, 32 units)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each with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Dense layer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for class probabilities.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8330-CD2A-8EA6-BA72-58B38C4A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1"/>
          <a:stretch/>
        </p:blipFill>
        <p:spPr>
          <a:xfrm>
            <a:off x="0" y="1178560"/>
            <a:ext cx="12160129" cy="218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92994-65D5-9B46-E9C2-DF8E3044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39867" r="63322" b="-2708"/>
          <a:stretch/>
        </p:blipFill>
        <p:spPr>
          <a:xfrm>
            <a:off x="223624" y="3081403"/>
            <a:ext cx="4672208" cy="3907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62546-34D3-544A-DBBA-02182BB1828F}"/>
              </a:ext>
            </a:extLst>
          </p:cNvPr>
          <p:cNvSpPr txBox="1"/>
          <p:nvPr/>
        </p:nvSpPr>
        <p:spPr>
          <a:xfrm>
            <a:off x="0" y="10046"/>
            <a:ext cx="104842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Separable based CNN Model Architecture</a:t>
            </a:r>
          </a:p>
          <a:p>
            <a:endParaRPr lang="en-IN" dirty="0"/>
          </a:p>
        </p:txBody>
      </p:sp>
      <p:pic>
        <p:nvPicPr>
          <p:cNvPr id="5" name="Picture 4" descr="Kingston University | Kingston upon Thames | Facebook">
            <a:extLst>
              <a:ext uri="{FF2B5EF4-FFF2-40B4-BE49-F238E27FC236}">
                <a16:creationId xmlns:a16="http://schemas.microsoft.com/office/drawing/2014/main" id="{0DCF110E-1E51-49A5-C827-30B30FE5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8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4881D-8680-FF2E-A553-A63963530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" y="1415441"/>
            <a:ext cx="6797373" cy="54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989323-48D1-9C7A-3F56-2A07615D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132464"/>
              </p:ext>
            </p:extLst>
          </p:nvPr>
        </p:nvGraphicFramePr>
        <p:xfrm>
          <a:off x="7165944" y="1539875"/>
          <a:ext cx="4816146" cy="453225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08073">
                  <a:extLst>
                    <a:ext uri="{9D8B030D-6E8A-4147-A177-3AD203B41FA5}">
                      <a16:colId xmlns:a16="http://schemas.microsoft.com/office/drawing/2014/main" val="2901089483"/>
                    </a:ext>
                  </a:extLst>
                </a:gridCol>
                <a:gridCol w="2408073">
                  <a:extLst>
                    <a:ext uri="{9D8B030D-6E8A-4147-A177-3AD203B41FA5}">
                      <a16:colId xmlns:a16="http://schemas.microsoft.com/office/drawing/2014/main" val="3299358242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8062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Model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 (Pre-trained on ImageNet)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324322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Layer Included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(</a:t>
                      </a:r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include_top</a:t>
                      </a:r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=False)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5303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191889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655869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993514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Weight Strategy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913749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 Reduction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ReduceLROnPlateau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989193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 (LR Reduction)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val_loss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856604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 (LR Reduction)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(20% reduction)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1519"/>
                  </a:ext>
                </a:extLst>
              </a:tr>
              <a:tr h="3479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Patience (LR Reduction)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(reduce after 3 epochs with no improvement)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963700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Learning Rate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859009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Stopping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EarlyStopping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223753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 (Early Stopping)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val_loss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115972"/>
                  </a:ext>
                </a:extLst>
              </a:tr>
              <a:tr h="3479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Patience (Early Stopping)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(stop after 6 epochs with no improvement)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397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Restore Best Weights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47444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0" marR="2620" marT="2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27998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0AA244-4042-F677-4AFD-34C96C91E0AF}"/>
              </a:ext>
            </a:extLst>
          </p:cNvPr>
          <p:cNvSpPr txBox="1"/>
          <p:nvPr/>
        </p:nvSpPr>
        <p:spPr>
          <a:xfrm>
            <a:off x="175770" y="138023"/>
            <a:ext cx="104842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Xception-based CNN Model Architecture</a:t>
            </a:r>
          </a:p>
          <a:p>
            <a:endParaRPr lang="en-IN" dirty="0"/>
          </a:p>
        </p:txBody>
      </p:sp>
      <p:pic>
        <p:nvPicPr>
          <p:cNvPr id="2" name="Picture 4" descr="Kingston University | Kingston upon Thames | Facebook">
            <a:extLst>
              <a:ext uri="{FF2B5EF4-FFF2-40B4-BE49-F238E27FC236}">
                <a16:creationId xmlns:a16="http://schemas.microsoft.com/office/drawing/2014/main" id="{09403499-848A-7259-E8DE-BF636678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20AB25-0A6A-5BB4-9173-7519E635CE50}"/>
              </a:ext>
            </a:extLst>
          </p:cNvPr>
          <p:cNvSpPr txBox="1"/>
          <p:nvPr/>
        </p:nvSpPr>
        <p:spPr>
          <a:xfrm>
            <a:off x="0" y="0"/>
            <a:ext cx="11663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Loss, Accuracy and ROC Graphs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CNN vs. SeparableConv2D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Kingston University | Kingston upon Thames | Facebook">
            <a:extLst>
              <a:ext uri="{FF2B5EF4-FFF2-40B4-BE49-F238E27FC236}">
                <a16:creationId xmlns:a16="http://schemas.microsoft.com/office/drawing/2014/main" id="{C73DD411-F527-C8AC-9293-64D99B85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426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EC3F75-0467-CBEE-BBD9-A2D45730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54956"/>
              </p:ext>
            </p:extLst>
          </p:nvPr>
        </p:nvGraphicFramePr>
        <p:xfrm>
          <a:off x="149683" y="1477926"/>
          <a:ext cx="11892641" cy="5190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591">
                  <a:extLst>
                    <a:ext uri="{9D8B030D-6E8A-4147-A177-3AD203B41FA5}">
                      <a16:colId xmlns:a16="http://schemas.microsoft.com/office/drawing/2014/main" val="2441869122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349155517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1871794543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919914857"/>
                    </a:ext>
                  </a:extLst>
                </a:gridCol>
              </a:tblGrid>
              <a:tr h="59610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Model/ Metrics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Graph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graph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 AUC Curves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63270"/>
                  </a:ext>
                </a:extLst>
              </a:tr>
              <a:tr h="227502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CNN Model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50800"/>
                  </a:ext>
                </a:extLst>
              </a:tr>
              <a:tr h="227502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Separable Conv2d Based model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0101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703D3AB-058C-B441-1EFE-BADEED4E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0" y="2300867"/>
            <a:ext cx="3370523" cy="18065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13D66E-DA32-B4D8-5AC3-3879B819F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44" y="2291900"/>
            <a:ext cx="3370523" cy="18245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0B2B4D-96FA-C64B-095C-5D3D44220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330" y="2169852"/>
            <a:ext cx="3133061" cy="21316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DC872D-74D8-0C17-0D6C-CEE648758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09" y="4623479"/>
            <a:ext cx="3370523" cy="18424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46681A-2321-2D3C-61A0-44D44CD5F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43" y="4565476"/>
            <a:ext cx="3370523" cy="18426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FB4A50-4880-1CFB-85C5-C250BEC9D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29" y="4420986"/>
            <a:ext cx="3133061" cy="21316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62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Kingston University | Kingston upon Thames | Facebook">
            <a:extLst>
              <a:ext uri="{FF2B5EF4-FFF2-40B4-BE49-F238E27FC236}">
                <a16:creationId xmlns:a16="http://schemas.microsoft.com/office/drawing/2014/main" id="{1524A9B8-C279-E815-5ED8-CAE5E0C3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426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D078D-0B98-9408-9424-4A42787AA6E9}"/>
              </a:ext>
            </a:extLst>
          </p:cNvPr>
          <p:cNvSpPr txBox="1"/>
          <p:nvPr/>
        </p:nvSpPr>
        <p:spPr>
          <a:xfrm>
            <a:off x="0" y="0"/>
            <a:ext cx="10866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Efficiency and Architecture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CNN vs. SeparableConv2D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256F5F9-7B61-03C7-97D0-D417B19A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481473"/>
              </p:ext>
            </p:extLst>
          </p:nvPr>
        </p:nvGraphicFramePr>
        <p:xfrm>
          <a:off x="377369" y="1323439"/>
          <a:ext cx="11557331" cy="512548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9973">
                  <a:extLst>
                    <a:ext uri="{9D8B030D-6E8A-4147-A177-3AD203B41FA5}">
                      <a16:colId xmlns:a16="http://schemas.microsoft.com/office/drawing/2014/main" val="1582963383"/>
                    </a:ext>
                  </a:extLst>
                </a:gridCol>
                <a:gridCol w="4810141">
                  <a:extLst>
                    <a:ext uri="{9D8B030D-6E8A-4147-A177-3AD203B41FA5}">
                      <a16:colId xmlns:a16="http://schemas.microsoft.com/office/drawing/2014/main" val="2533862605"/>
                    </a:ext>
                  </a:extLst>
                </a:gridCol>
                <a:gridCol w="4367217">
                  <a:extLst>
                    <a:ext uri="{9D8B030D-6E8A-4147-A177-3AD203B41FA5}">
                      <a16:colId xmlns:a16="http://schemas.microsoft.com/office/drawing/2014/main" val="443268238"/>
                    </a:ext>
                  </a:extLst>
                </a:gridCol>
              </a:tblGrid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Category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Standard CNN Model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SeparableConv2D Model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421319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Filters per Layer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64, 128, 256, 512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32, 64, 128, 256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8128830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Fully Connected Layers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Dense(2048, 1024, 512) → ReLU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Dense(128, 64, 32) → </a:t>
                      </a:r>
                      <a:r>
                        <a:rPr lang="en-IN" sz="1600" u="none" strike="noStrike" dirty="0" err="1">
                          <a:effectLst/>
                        </a:rPr>
                        <a:t>LeakyReLU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3014225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Accuracy Score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0.829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0.808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05773990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Precision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0.843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0.830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9086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Recall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0.829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0.808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2603758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F1 Score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0.831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0.811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6702170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Time Taken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04:13:44 (4 hours, 13 minutes, 44 seconds)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00:42:19 (42 minutes, 19 seconds)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4206542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Total Parameters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20,962,064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612,185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1513008"/>
                  </a:ext>
                </a:extLst>
              </a:tr>
              <a:tr h="4057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Memory Usage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79.96 MB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2.34 MB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9831658"/>
                  </a:ext>
                </a:extLst>
              </a:tr>
              <a:tr h="4987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Efficiency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High computational cost due to large parameter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More efficient with fewer parameters and reduced memory 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9586439"/>
                  </a:ext>
                </a:extLst>
              </a:tr>
              <a:tr h="5692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u="none" strike="noStrike" dirty="0">
                          <a:effectLst/>
                        </a:rPr>
                        <a:t>Training Speed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Slower (due to more parameters and complex operations)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Faster (due to fewer parameters and simpler architecture)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4" marR="2144" marT="214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347339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B198ED21-35C3-242D-5287-23E56CA0195E}"/>
              </a:ext>
            </a:extLst>
          </p:cNvPr>
          <p:cNvSpPr/>
          <p:nvPr/>
        </p:nvSpPr>
        <p:spPr>
          <a:xfrm>
            <a:off x="492034" y="2570013"/>
            <a:ext cx="11207931" cy="28201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68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20AB25-0A6A-5BB4-9173-7519E635CE50}"/>
              </a:ext>
            </a:extLst>
          </p:cNvPr>
          <p:cNvSpPr txBox="1"/>
          <p:nvPr/>
        </p:nvSpPr>
        <p:spPr>
          <a:xfrm>
            <a:off x="0" y="0"/>
            <a:ext cx="11663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Loss, Accuracy and ROC Graphs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CNN vs. Xception Model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Kingston University | Kingston upon Thames | Facebook">
            <a:extLst>
              <a:ext uri="{FF2B5EF4-FFF2-40B4-BE49-F238E27FC236}">
                <a16:creationId xmlns:a16="http://schemas.microsoft.com/office/drawing/2014/main" id="{C73DD411-F527-C8AC-9293-64D99B85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426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EC3F75-0467-CBEE-BBD9-A2D45730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982146"/>
              </p:ext>
            </p:extLst>
          </p:nvPr>
        </p:nvGraphicFramePr>
        <p:xfrm>
          <a:off x="149683" y="1477926"/>
          <a:ext cx="11892641" cy="5190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591">
                  <a:extLst>
                    <a:ext uri="{9D8B030D-6E8A-4147-A177-3AD203B41FA5}">
                      <a16:colId xmlns:a16="http://schemas.microsoft.com/office/drawing/2014/main" val="2441869122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349155517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1871794543"/>
                    </a:ext>
                  </a:extLst>
                </a:gridCol>
                <a:gridCol w="3592350">
                  <a:extLst>
                    <a:ext uri="{9D8B030D-6E8A-4147-A177-3AD203B41FA5}">
                      <a16:colId xmlns:a16="http://schemas.microsoft.com/office/drawing/2014/main" val="919914857"/>
                    </a:ext>
                  </a:extLst>
                </a:gridCol>
              </a:tblGrid>
              <a:tr h="59610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Model/ Metrics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Graph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graph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 AUC Curves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63270"/>
                  </a:ext>
                </a:extLst>
              </a:tr>
              <a:tr h="227502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CNN Model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50800"/>
                  </a:ext>
                </a:extLst>
              </a:tr>
              <a:tr h="227502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 Model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0101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703D3AB-058C-B441-1EFE-BADEED4E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0" y="2300867"/>
            <a:ext cx="3370523" cy="18065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0B2B4D-96FA-C64B-095C-5D3D4422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330" y="2169852"/>
            <a:ext cx="3133061" cy="21316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BA9FC4-3F96-90B8-0E22-6BD17D7C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5" y="4531244"/>
            <a:ext cx="3432781" cy="18768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74441-8666-DB75-C6F5-D7DDCD799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19" y="4577909"/>
            <a:ext cx="3433218" cy="18768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0162B-C085-F318-0E75-C0CA0081E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86" y="4493349"/>
            <a:ext cx="3007205" cy="2046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B35DD-3A15-4A78-518C-509B709B3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44" y="2291900"/>
            <a:ext cx="3370523" cy="18245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290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0E4C-6300-FA99-DECF-593A7526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14868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between Standard CNN and Xception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 descr="Kingston University | Kingston upon Thames | Facebook">
            <a:extLst>
              <a:ext uri="{FF2B5EF4-FFF2-40B4-BE49-F238E27FC236}">
                <a16:creationId xmlns:a16="http://schemas.microsoft.com/office/drawing/2014/main" id="{6BE6AA7B-CAA3-B380-67B8-4732BB01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B55377-C02E-52BC-1CC9-7D8CF2252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99347"/>
              </p:ext>
            </p:extLst>
          </p:nvPr>
        </p:nvGraphicFramePr>
        <p:xfrm>
          <a:off x="308810" y="1351181"/>
          <a:ext cx="11537883" cy="1246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398327855"/>
                    </a:ext>
                  </a:extLst>
                </a:gridCol>
                <a:gridCol w="1455371">
                  <a:extLst>
                    <a:ext uri="{9D8B030D-6E8A-4147-A177-3AD203B41FA5}">
                      <a16:colId xmlns:a16="http://schemas.microsoft.com/office/drawing/2014/main" val="3630700659"/>
                    </a:ext>
                  </a:extLst>
                </a:gridCol>
                <a:gridCol w="1423847">
                  <a:extLst>
                    <a:ext uri="{9D8B030D-6E8A-4147-A177-3AD203B41FA5}">
                      <a16:colId xmlns:a16="http://schemas.microsoft.com/office/drawing/2014/main" val="2746178341"/>
                    </a:ext>
                  </a:extLst>
                </a:gridCol>
                <a:gridCol w="1130933">
                  <a:extLst>
                    <a:ext uri="{9D8B030D-6E8A-4147-A177-3AD203B41FA5}">
                      <a16:colId xmlns:a16="http://schemas.microsoft.com/office/drawing/2014/main" val="3040777791"/>
                    </a:ext>
                  </a:extLst>
                </a:gridCol>
                <a:gridCol w="1079707">
                  <a:extLst>
                    <a:ext uri="{9D8B030D-6E8A-4147-A177-3AD203B41FA5}">
                      <a16:colId xmlns:a16="http://schemas.microsoft.com/office/drawing/2014/main" val="1674992226"/>
                    </a:ext>
                  </a:extLst>
                </a:gridCol>
                <a:gridCol w="1410710">
                  <a:extLst>
                    <a:ext uri="{9D8B030D-6E8A-4147-A177-3AD203B41FA5}">
                      <a16:colId xmlns:a16="http://schemas.microsoft.com/office/drawing/2014/main" val="240481009"/>
                    </a:ext>
                  </a:extLst>
                </a:gridCol>
                <a:gridCol w="1800823">
                  <a:extLst>
                    <a:ext uri="{9D8B030D-6E8A-4147-A177-3AD203B41FA5}">
                      <a16:colId xmlns:a16="http://schemas.microsoft.com/office/drawing/2014/main" val="837202602"/>
                    </a:ext>
                  </a:extLst>
                </a:gridCol>
                <a:gridCol w="1795570">
                  <a:extLst>
                    <a:ext uri="{9D8B030D-6E8A-4147-A177-3AD203B41FA5}">
                      <a16:colId xmlns:a16="http://schemas.microsoft.com/office/drawing/2014/main" val="1097100885"/>
                    </a:ext>
                  </a:extLst>
                </a:gridCol>
              </a:tblGrid>
              <a:tr h="42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Score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Params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Used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574162"/>
                  </a:ext>
                </a:extLst>
              </a:tr>
              <a:tr h="42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CNN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0.843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0.831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04:13:44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20,962,064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79.96 MB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2623293"/>
                  </a:ext>
                </a:extLst>
              </a:tr>
              <a:tr h="402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 Model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0.952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0.949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04:57:07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20,894,264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79.71 MB</a:t>
                      </a:r>
                      <a:endParaRPr lang="en-IN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842009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4C77803-584D-3A11-0179-7EA4AC5505FE}"/>
              </a:ext>
            </a:extLst>
          </p:cNvPr>
          <p:cNvGrpSpPr/>
          <p:nvPr/>
        </p:nvGrpSpPr>
        <p:grpSpPr>
          <a:xfrm>
            <a:off x="1401719" y="2887579"/>
            <a:ext cx="9176445" cy="3772344"/>
            <a:chOff x="952523" y="2800369"/>
            <a:chExt cx="9988432" cy="389221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5D800D-59A5-0DE7-159C-FBE72C666FC8}"/>
                </a:ext>
              </a:extLst>
            </p:cNvPr>
            <p:cNvSpPr/>
            <p:nvPr/>
          </p:nvSpPr>
          <p:spPr>
            <a:xfrm>
              <a:off x="4963871" y="4260245"/>
              <a:ext cx="1991316" cy="73782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 Xception?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A244C1-2C32-B9CD-0609-C7A26FD1E4FC}"/>
                </a:ext>
              </a:extLst>
            </p:cNvPr>
            <p:cNvSpPr/>
            <p:nvPr/>
          </p:nvSpPr>
          <p:spPr>
            <a:xfrm>
              <a:off x="9080258" y="4259767"/>
              <a:ext cx="1860697" cy="7378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Uses fewer parameters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EC4DCAB-05B3-7F58-9C36-3362E77BC524}"/>
                </a:ext>
              </a:extLst>
            </p:cNvPr>
            <p:cNvSpPr/>
            <p:nvPr/>
          </p:nvSpPr>
          <p:spPr>
            <a:xfrm>
              <a:off x="7976528" y="5496448"/>
              <a:ext cx="1916761" cy="804815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Lowers the risk of overfitting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419E8B9-DC5A-E6E0-7D2A-F46008861140}"/>
                </a:ext>
              </a:extLst>
            </p:cNvPr>
            <p:cNvSpPr/>
            <p:nvPr/>
          </p:nvSpPr>
          <p:spPr>
            <a:xfrm>
              <a:off x="5018705" y="5954761"/>
              <a:ext cx="1860697" cy="73782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5A31F4-D1D0-282B-F555-0DF314378906}"/>
                </a:ext>
              </a:extLst>
            </p:cNvPr>
            <p:cNvSpPr/>
            <p:nvPr/>
          </p:nvSpPr>
          <p:spPr>
            <a:xfrm>
              <a:off x="1684287" y="5385873"/>
              <a:ext cx="2215281" cy="801277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computational overhead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D5E9E23-951B-41C7-6057-800F3805ABCF}"/>
                </a:ext>
              </a:extLst>
            </p:cNvPr>
            <p:cNvSpPr/>
            <p:nvPr/>
          </p:nvSpPr>
          <p:spPr>
            <a:xfrm>
              <a:off x="952523" y="4260245"/>
              <a:ext cx="1860697" cy="7378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Faster inference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C4DA94E-385C-C55A-140A-3D2B681BC129}"/>
                </a:ext>
              </a:extLst>
            </p:cNvPr>
            <p:cNvSpPr/>
            <p:nvPr/>
          </p:nvSpPr>
          <p:spPr>
            <a:xfrm>
              <a:off x="2200285" y="3059851"/>
              <a:ext cx="1860697" cy="73782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Easier to fine-tune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FD29D4-7E52-373F-4692-CDF2B25FBC7C}"/>
                </a:ext>
              </a:extLst>
            </p:cNvPr>
            <p:cNvSpPr/>
            <p:nvPr/>
          </p:nvSpPr>
          <p:spPr>
            <a:xfrm>
              <a:off x="5029180" y="2800369"/>
              <a:ext cx="1860697" cy="73782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Better accuracy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F137AAE-59A8-25E1-115C-A98112C24338}"/>
                </a:ext>
              </a:extLst>
            </p:cNvPr>
            <p:cNvSpPr/>
            <p:nvPr/>
          </p:nvSpPr>
          <p:spPr>
            <a:xfrm>
              <a:off x="7912414" y="3023086"/>
              <a:ext cx="1860697" cy="73782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Learns the patterns better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4DF309-1884-81C6-15A6-C58050A08A9B}"/>
                </a:ext>
              </a:extLst>
            </p:cNvPr>
            <p:cNvCxnSpPr>
              <a:cxnSpLocks/>
              <a:stCxn id="8" idx="7"/>
              <a:endCxn id="22" idx="1"/>
            </p:cNvCxnSpPr>
            <p:nvPr/>
          </p:nvCxnSpPr>
          <p:spPr>
            <a:xfrm flipV="1">
              <a:off x="6663566" y="3391996"/>
              <a:ext cx="1248848" cy="9763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11AF13-5D52-00A6-8D4A-726ADA772C58}"/>
                </a:ext>
              </a:extLst>
            </p:cNvPr>
            <p:cNvCxnSpPr>
              <a:stCxn id="8" idx="6"/>
              <a:endCxn id="10" idx="1"/>
            </p:cNvCxnSpPr>
            <p:nvPr/>
          </p:nvCxnSpPr>
          <p:spPr>
            <a:xfrm flipV="1">
              <a:off x="6955187" y="4628677"/>
              <a:ext cx="2125071" cy="4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7B654FD-B760-12A6-13E7-3B9E5F5F0555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6663565" y="4890013"/>
              <a:ext cx="1312962" cy="10088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A80633-978E-06E3-328C-3EC5D637B458}"/>
                </a:ext>
              </a:extLst>
            </p:cNvPr>
            <p:cNvCxnSpPr>
              <a:cxnSpLocks/>
              <a:stCxn id="8" idx="1"/>
              <a:endCxn id="15" idx="3"/>
            </p:cNvCxnSpPr>
            <p:nvPr/>
          </p:nvCxnSpPr>
          <p:spPr>
            <a:xfrm flipH="1" flipV="1">
              <a:off x="4060982" y="3428761"/>
              <a:ext cx="1194510" cy="9395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CD1E2B-AEA5-A347-2C3D-55F574388C98}"/>
                </a:ext>
              </a:extLst>
            </p:cNvPr>
            <p:cNvCxnSpPr>
              <a:cxnSpLocks/>
              <a:stCxn id="8" idx="3"/>
              <a:endCxn id="13" idx="3"/>
            </p:cNvCxnSpPr>
            <p:nvPr/>
          </p:nvCxnSpPr>
          <p:spPr>
            <a:xfrm flipH="1">
              <a:off x="3899568" y="4890014"/>
              <a:ext cx="1355924" cy="8964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76E14B-51E6-74C6-2F57-2CA11B667E67}"/>
                </a:ext>
              </a:extLst>
            </p:cNvPr>
            <p:cNvCxnSpPr>
              <a:stCxn id="8" idx="4"/>
              <a:endCxn id="12" idx="0"/>
            </p:cNvCxnSpPr>
            <p:nvPr/>
          </p:nvCxnSpPr>
          <p:spPr>
            <a:xfrm flipH="1">
              <a:off x="5949054" y="4998065"/>
              <a:ext cx="10475" cy="9566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697C42-01BA-482F-4900-AF3F25E1E2E3}"/>
                </a:ext>
              </a:extLst>
            </p:cNvPr>
            <p:cNvCxnSpPr>
              <a:stCxn id="8" idx="2"/>
              <a:endCxn id="14" idx="3"/>
            </p:cNvCxnSpPr>
            <p:nvPr/>
          </p:nvCxnSpPr>
          <p:spPr>
            <a:xfrm flipH="1">
              <a:off x="2813220" y="4629155"/>
              <a:ext cx="215065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19487B-5F0B-7F90-1845-6E65156E9C70}"/>
                </a:ext>
              </a:extLst>
            </p:cNvPr>
            <p:cNvCxnSpPr>
              <a:stCxn id="8" idx="0"/>
              <a:endCxn id="16" idx="2"/>
            </p:cNvCxnSpPr>
            <p:nvPr/>
          </p:nvCxnSpPr>
          <p:spPr>
            <a:xfrm flipV="1">
              <a:off x="5959529" y="3538189"/>
              <a:ext cx="0" cy="7220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03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Kingston University | Kingston upon Thames | Facebook">
            <a:extLst>
              <a:ext uri="{FF2B5EF4-FFF2-40B4-BE49-F238E27FC236}">
                <a16:creationId xmlns:a16="http://schemas.microsoft.com/office/drawing/2014/main" id="{6032E079-E553-91D4-BDEA-854302D6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A81C3F-B587-7D39-FB9B-AD7C11C9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0" y="1509925"/>
            <a:ext cx="5731510" cy="380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59256B3-40C2-8AC5-4206-2FE86293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14868"/>
            <a:ext cx="10515600" cy="99982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Summarizing the three  Models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42332-F750-4C1B-A9D5-45065275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273" y="1453172"/>
            <a:ext cx="4852081" cy="3859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32A3C-B61E-0C83-1CA4-6B412F500595}"/>
              </a:ext>
            </a:extLst>
          </p:cNvPr>
          <p:cNvSpPr txBox="1"/>
          <p:nvPr/>
        </p:nvSpPr>
        <p:spPr>
          <a:xfrm>
            <a:off x="1451810" y="573250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 of the three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165FA-B84D-AC5F-CF50-5BC39D3ED7CE}"/>
              </a:ext>
            </a:extLst>
          </p:cNvPr>
          <p:cNvSpPr txBox="1"/>
          <p:nvPr/>
        </p:nvSpPr>
        <p:spPr>
          <a:xfrm>
            <a:off x="7319554" y="571039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AUC Curves of the three models</a:t>
            </a:r>
          </a:p>
        </p:txBody>
      </p:sp>
    </p:spTree>
    <p:extLst>
      <p:ext uri="{BB962C8B-B14F-4D97-AF65-F5344CB8AC3E}">
        <p14:creationId xmlns:p14="http://schemas.microsoft.com/office/powerpoint/2010/main" val="374912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B234ED-F6B4-946C-1E51-8078C2278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269813"/>
              </p:ext>
            </p:extLst>
          </p:nvPr>
        </p:nvGraphicFramePr>
        <p:xfrm>
          <a:off x="308806" y="1332352"/>
          <a:ext cx="11574380" cy="242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3FEA3C2-404A-E23A-934A-0E193026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06" y="197646"/>
            <a:ext cx="10515600" cy="99982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9F54D-940B-CD28-D11F-1DB67F8260DA}"/>
              </a:ext>
            </a:extLst>
          </p:cNvPr>
          <p:cNvSpPr/>
          <p:nvPr/>
        </p:nvSpPr>
        <p:spPr>
          <a:xfrm>
            <a:off x="445761" y="3971982"/>
            <a:ext cx="11574380" cy="39575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deep learning techniques improve the accuracy of detecting fetal anomalies in ultrasound imaging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8A732C-3251-13BD-4D5A-2757B3E3658F}"/>
              </a:ext>
            </a:extLst>
          </p:cNvPr>
          <p:cNvSpPr/>
          <p:nvPr/>
        </p:nvSpPr>
        <p:spPr>
          <a:xfrm>
            <a:off x="445761" y="4525634"/>
            <a:ext cx="11574380" cy="43476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develops and evaluates three deep neural networks (Standard CNN, Separable CNN, Xception) to enhance anomaly detection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7D62C-23D3-3377-812A-5FD726E7C5A4}"/>
              </a:ext>
            </a:extLst>
          </p:cNvPr>
          <p:cNvSpPr/>
          <p:nvPr/>
        </p:nvSpPr>
        <p:spPr>
          <a:xfrm>
            <a:off x="445761" y="5101445"/>
            <a:ext cx="11574380" cy="3957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Xception model surpasses Standard CNN in accuracy, precision, recall, and efficiency, with a near-perfect AUC score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97CD0-4DA1-A5B2-C84D-A2C534C116DC}"/>
              </a:ext>
            </a:extLst>
          </p:cNvPr>
          <p:cNvSpPr/>
          <p:nvPr/>
        </p:nvSpPr>
        <p:spPr>
          <a:xfrm>
            <a:off x="445761" y="5727787"/>
            <a:ext cx="11574380" cy="3957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Xception models cut computational costs significantly while maintaining high performance compared to the Standard CNN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3D9C3-C9FD-016D-856F-6699AAB97EF2}"/>
              </a:ext>
            </a:extLst>
          </p:cNvPr>
          <p:cNvSpPr/>
          <p:nvPr/>
        </p:nvSpPr>
        <p:spPr>
          <a:xfrm>
            <a:off x="445761" y="6264595"/>
            <a:ext cx="11574380" cy="3957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improved models enhance early fetal anomaly detection, enabling timely interventions and potentially reducing healthcare costs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 descr="Kingston University | Kingston upon Thames | Facebook">
            <a:extLst>
              <a:ext uri="{FF2B5EF4-FFF2-40B4-BE49-F238E27FC236}">
                <a16:creationId xmlns:a16="http://schemas.microsoft.com/office/drawing/2014/main" id="{398E83EF-8C76-BF0F-B406-C6F7C1C4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6E2DA1D-6D2B-284F-29DA-119B58FC8909}"/>
              </a:ext>
            </a:extLst>
          </p:cNvPr>
          <p:cNvSpPr/>
          <p:nvPr/>
        </p:nvSpPr>
        <p:spPr>
          <a:xfrm>
            <a:off x="171859" y="4004267"/>
            <a:ext cx="338788" cy="3181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5E68D1-27C1-E695-1C8E-2B9499B4C084}"/>
              </a:ext>
            </a:extLst>
          </p:cNvPr>
          <p:cNvSpPr/>
          <p:nvPr/>
        </p:nvSpPr>
        <p:spPr>
          <a:xfrm>
            <a:off x="171859" y="4584675"/>
            <a:ext cx="338788" cy="3181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5F753B-0F0A-CA94-0BED-0418108BAA11}"/>
              </a:ext>
            </a:extLst>
          </p:cNvPr>
          <p:cNvSpPr/>
          <p:nvPr/>
        </p:nvSpPr>
        <p:spPr>
          <a:xfrm>
            <a:off x="171859" y="5140237"/>
            <a:ext cx="338788" cy="3181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12B726-AEC6-503A-99F8-CA54E0B3CEF7}"/>
              </a:ext>
            </a:extLst>
          </p:cNvPr>
          <p:cNvSpPr/>
          <p:nvPr/>
        </p:nvSpPr>
        <p:spPr>
          <a:xfrm>
            <a:off x="171859" y="5752730"/>
            <a:ext cx="338788" cy="3181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A00ECD-BF12-857D-F8B1-86F51F7CE643}"/>
              </a:ext>
            </a:extLst>
          </p:cNvPr>
          <p:cNvSpPr/>
          <p:nvPr/>
        </p:nvSpPr>
        <p:spPr>
          <a:xfrm>
            <a:off x="171859" y="6317234"/>
            <a:ext cx="338788" cy="3181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375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5522-8337-3D94-300B-F3FC6957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47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12FB2-0CF0-02A3-C814-29D99B2E5C54}"/>
              </a:ext>
            </a:extLst>
          </p:cNvPr>
          <p:cNvSpPr txBox="1"/>
          <p:nvPr/>
        </p:nvSpPr>
        <p:spPr>
          <a:xfrm>
            <a:off x="665018" y="1002397"/>
            <a:ext cx="11115304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Anencephaly - causes, symptoms, diagnosis and treatment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(2018) </a:t>
            </a:r>
            <a:r>
              <a:rPr lang="en-US" sz="13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Medindia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https://www.medindia.net/health/conditions/anencephaly.htm#google_vignette (Accessed: 16 September 2024). </a:t>
            </a:r>
          </a:p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13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Ebstein’s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anomaly diagnosis &amp; treatment: Cardinal Glennon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date) 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Diagnosis &amp; Treatment | Cardinal Glennon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https://www.ssmhealth.com/cardinal-glennon/fetal-care-institute/fetal-heart-program/heart-conditions/ebsteins-anomaly (Accessed: 16 September 2024). </a:t>
            </a:r>
          </a:p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Isuog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date)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 body wall complex (LBWC)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Society of Ultrasound in Obstetrics &amp; Gynecology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https://www.isuog.org/clinical-resources/patient-information-series/patient-information-pregnancy-conditions/abdomen/limb-body-wall-complex-lbwc.html (Accessed: 16 September 2024). 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Omphalocele Diagnosis &amp; Treatment: Cardinal Glennon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date) 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Diagnosis &amp; Treatment | Cardinal Glennon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https://www.ssmhealth.com/cardinal-glennon/fetal-care-institute/fetal-conditions-we-treat/abdomen-intestines/omphalocele (Accessed: 16 September 2024). </a:t>
            </a:r>
          </a:p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Isuog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 b)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Ventriculomegaly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Society of Ultrasound in Obstetrics &amp; Gynecology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https://www.isuog.org/clinical-resources/patient-information-series/patient-information-pregnancy-conditions/brain/ventriculomegaly.html (Accessed: 16 September 2024). </a:t>
            </a:r>
          </a:p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Ventriculomegaly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 a)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UCSF BCH Fetal Treatment Center - Ventriculomegaly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https://fetus.ucsf.edu/ventriculomegaly/ (Accessed: 16 September 2024). 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Chiari malformation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(2023) </a:t>
            </a:r>
            <a:r>
              <a:rPr lang="en-US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American Brain Foundation</a:t>
            </a: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https://www.americanbrainfoundation.org/diseases/chiari-malformation/ (Accessed: 16 September 2024). 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Chiari malformation: </a:t>
            </a:r>
            <a:r>
              <a:rPr lang="en-IN" sz="13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Craniofacial Care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date) 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Chiari malformation | </a:t>
            </a:r>
            <a:r>
              <a:rPr lang="en-IN" sz="13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3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Craniofacial Care | Children’s Hospital of Richmond at VCU</a:t>
            </a:r>
            <a:r>
              <a:rPr lang="en-IN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https://www.chrichmond.org/services/center-for-craniofacial-care/conditions-treated/chiari-malformation (Accessed: 16 September 2024). </a:t>
            </a:r>
          </a:p>
          <a:p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[9] </a:t>
            </a:r>
            <a:r>
              <a:rPr lang="en-IN" sz="13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Kyliecross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(2024)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weeks ultrasound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Flickr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at: https://www.flickr.com/photos/kyliecross/3180930788 (Accessed: 08 September 2024). </a:t>
            </a:r>
            <a:endParaRPr lang="en-IN" sz="13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[10] Woo, </a:t>
            </a:r>
            <a:r>
              <a:rPr lang="en-IN" sz="13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Dr.J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(no date)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short History of the development of Ultrasound in Obstetrics and </a:t>
            </a:r>
            <a:r>
              <a:rPr lang="en-IN" sz="13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Gynecology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History of ultrasound in Obstetrics and </a:t>
            </a:r>
            <a:r>
              <a:rPr lang="en-IN" sz="13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Gynecology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part 3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at: https://www.ob-ultrasound.net/history3.html (Accessed: 08 September 2024). </a:t>
            </a:r>
            <a:endParaRPr lang="en-IN" sz="13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[11]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Care of premature infants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(no date)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Nursing, History, and Health Care Penn Nursing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at: https://www.nursing.upenn.edu/nhhc/nurses-institutions-caring/care-of-premature-infants/ (Accessed: 08 September 2024). </a:t>
            </a:r>
          </a:p>
          <a:p>
            <a:r>
              <a:rPr lang="en-IN" sz="13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[12] 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Sarkar, A. (2020)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Xception from scratch using </a:t>
            </a:r>
            <a:r>
              <a:rPr lang="en-IN" sz="13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 - even better than inception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3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at: https://towardsdatascience.com/xception-from-scratch-using-tensorflow-even-better-than-inception-940fb231ced9 (Accessed: 26 August 2024). </a:t>
            </a:r>
          </a:p>
          <a:p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[13] </a:t>
            </a:r>
            <a:r>
              <a:rPr lang="en-IN" sz="1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https://www.flaticon.com/</a:t>
            </a:r>
            <a:endParaRPr lang="en-IN" sz="1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[14] 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C.-F. (2018) </a:t>
            </a:r>
            <a:r>
              <a:rPr lang="en-US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basic introduction to separable convolutions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https://towardsdatascience.com/a-basic-introduction-to-separable-convolutions-b99ec3102728 (Accessed: 18 September 2024). </a:t>
            </a:r>
          </a:p>
          <a:p>
            <a:endParaRPr lang="en-IN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effectLst/>
            </a:endParaRPr>
          </a:p>
        </p:txBody>
      </p:sp>
      <p:pic>
        <p:nvPicPr>
          <p:cNvPr id="3" name="Picture 4" descr="Kingston University | Kingston upon Thames | Facebook">
            <a:extLst>
              <a:ext uri="{FF2B5EF4-FFF2-40B4-BE49-F238E27FC236}">
                <a16:creationId xmlns:a16="http://schemas.microsoft.com/office/drawing/2014/main" id="{70589010-AC0D-FCF5-F33F-77447147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E39F-5B3D-5B26-7E32-3E5AF464A32A}"/>
              </a:ext>
            </a:extLst>
          </p:cNvPr>
          <p:cNvSpPr/>
          <p:nvPr/>
        </p:nvSpPr>
        <p:spPr>
          <a:xfrm>
            <a:off x="397010" y="637802"/>
            <a:ext cx="10028531" cy="8024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Anomaly?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abnormalities or malformations in the developing of a fetus during pregnancy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7AA26C-D43F-92EA-2A27-D42D8219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80" y="-314869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pic>
        <p:nvPicPr>
          <p:cNvPr id="10" name="Picture 2" descr="Anencephaly">
            <a:extLst>
              <a:ext uri="{FF2B5EF4-FFF2-40B4-BE49-F238E27FC236}">
                <a16:creationId xmlns:a16="http://schemas.microsoft.com/office/drawing/2014/main" id="{149EA31A-114F-4918-B7C9-CEB4AD92C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493434" y="1610889"/>
            <a:ext cx="2490398" cy="139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althy">
            <a:extLst>
              <a:ext uri="{FF2B5EF4-FFF2-40B4-BE49-F238E27FC236}">
                <a16:creationId xmlns:a16="http://schemas.microsoft.com/office/drawing/2014/main" id="{CE8B057F-17B2-1965-4DF6-42CDE2E34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10221"/>
          <a:stretch/>
        </p:blipFill>
        <p:spPr bwMode="auto">
          <a:xfrm>
            <a:off x="3291840" y="1673121"/>
            <a:ext cx="2082863" cy="141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5A81EA-2220-7EB4-9BE0-52B05A13C456}"/>
              </a:ext>
            </a:extLst>
          </p:cNvPr>
          <p:cNvGrpSpPr/>
          <p:nvPr/>
        </p:nvGrpSpPr>
        <p:grpSpPr>
          <a:xfrm>
            <a:off x="5947425" y="1718421"/>
            <a:ext cx="2968932" cy="1349075"/>
            <a:chOff x="5750890" y="1713483"/>
            <a:chExt cx="2968932" cy="1349075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7B96F744-CF81-F44A-6649-947383BC4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9"/>
            <a:stretch/>
          </p:blipFill>
          <p:spPr bwMode="auto">
            <a:xfrm>
              <a:off x="7120145" y="1723360"/>
              <a:ext cx="1599677" cy="1339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8B86305F-D9D0-38AA-7520-BBBF7B08A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5802"/>
            <a:stretch/>
          </p:blipFill>
          <p:spPr bwMode="auto">
            <a:xfrm>
              <a:off x="5750890" y="1713483"/>
              <a:ext cx="1485933" cy="1339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omphalocele">
            <a:extLst>
              <a:ext uri="{FF2B5EF4-FFF2-40B4-BE49-F238E27FC236}">
                <a16:creationId xmlns:a16="http://schemas.microsoft.com/office/drawing/2014/main" id="{0C090FCD-337E-F698-4ECA-575AE605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93" y="1759273"/>
            <a:ext cx="2495236" cy="12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E23B704-7C59-CCF9-B4C6-BE894303DDB3}"/>
              </a:ext>
            </a:extLst>
          </p:cNvPr>
          <p:cNvGrpSpPr/>
          <p:nvPr/>
        </p:nvGrpSpPr>
        <p:grpSpPr>
          <a:xfrm>
            <a:off x="4438241" y="3755470"/>
            <a:ext cx="5987300" cy="3001488"/>
            <a:chOff x="4613242" y="2940518"/>
            <a:chExt cx="5987300" cy="3917482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2BC080F6-0420-336E-AE4F-4E3FE6BF98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6402226"/>
                </p:ext>
              </p:extLst>
            </p:nvPr>
          </p:nvGraphicFramePr>
          <p:xfrm>
            <a:off x="4613242" y="2940518"/>
            <a:ext cx="5987300" cy="39174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70841F-EAC2-373B-F9C6-FB072109DCDC}"/>
                </a:ext>
              </a:extLst>
            </p:cNvPr>
            <p:cNvSpPr txBox="1"/>
            <p:nvPr/>
          </p:nvSpPr>
          <p:spPr>
            <a:xfrm>
              <a:off x="4696724" y="3092660"/>
              <a:ext cx="413887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0208E2-78EE-4DD9-42C4-C0102C57F0C1}"/>
                </a:ext>
              </a:extLst>
            </p:cNvPr>
            <p:cNvSpPr txBox="1"/>
            <p:nvPr/>
          </p:nvSpPr>
          <p:spPr>
            <a:xfrm>
              <a:off x="4944976" y="3632196"/>
              <a:ext cx="413887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68153B-B27A-DAA4-07AB-6CC252E1579C}"/>
                </a:ext>
              </a:extLst>
            </p:cNvPr>
            <p:cNvSpPr txBox="1"/>
            <p:nvPr/>
          </p:nvSpPr>
          <p:spPr>
            <a:xfrm>
              <a:off x="5138946" y="4173181"/>
              <a:ext cx="113899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CE8E33-A8A1-1B27-0FCD-819149BA158A}"/>
                </a:ext>
              </a:extLst>
            </p:cNvPr>
            <p:cNvSpPr txBox="1"/>
            <p:nvPr/>
          </p:nvSpPr>
          <p:spPr>
            <a:xfrm>
              <a:off x="5154815" y="4708097"/>
              <a:ext cx="113899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A5DC69-5ABF-EB05-0027-C583195C51AB}"/>
                </a:ext>
              </a:extLst>
            </p:cNvPr>
            <p:cNvSpPr txBox="1"/>
            <p:nvPr/>
          </p:nvSpPr>
          <p:spPr>
            <a:xfrm>
              <a:off x="5113852" y="5230792"/>
              <a:ext cx="113899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F8BDC9-7A39-E4F5-B92A-CBE31FFA58DF}"/>
                </a:ext>
              </a:extLst>
            </p:cNvPr>
            <p:cNvSpPr txBox="1"/>
            <p:nvPr/>
          </p:nvSpPr>
          <p:spPr>
            <a:xfrm>
              <a:off x="4996712" y="5752362"/>
              <a:ext cx="113899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8826C0-BD65-ADEB-11C8-4ECB15579BA7}"/>
                </a:ext>
              </a:extLst>
            </p:cNvPr>
            <p:cNvSpPr txBox="1"/>
            <p:nvPr/>
          </p:nvSpPr>
          <p:spPr>
            <a:xfrm>
              <a:off x="4723438" y="6305199"/>
              <a:ext cx="113899" cy="38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C542CDE-225B-6BBA-8815-1A8DBC761E9C}"/>
              </a:ext>
            </a:extLst>
          </p:cNvPr>
          <p:cNvSpPr/>
          <p:nvPr/>
        </p:nvSpPr>
        <p:spPr>
          <a:xfrm>
            <a:off x="1495421" y="3670846"/>
            <a:ext cx="3153567" cy="3152529"/>
          </a:xfrm>
          <a:prstGeom prst="ellipse">
            <a:avLst/>
          </a:prstGeom>
          <a:solidFill>
            <a:srgbClr val="FF93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identifying anomalies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is key to improving both immediate and long-term outcomes for affected infants and their families.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6" name="Picture 4" descr="Kingston University | Kingston upon Thames | Facebook">
            <a:extLst>
              <a:ext uri="{FF2B5EF4-FFF2-40B4-BE49-F238E27FC236}">
                <a16:creationId xmlns:a16="http://schemas.microsoft.com/office/drawing/2014/main" id="{7E7D9A9E-04DB-2466-FE82-C9446AED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-7091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2B1D6E-FA13-CD00-8A22-BF0E174F38F6}"/>
              </a:ext>
            </a:extLst>
          </p:cNvPr>
          <p:cNvSpPr txBox="1"/>
          <p:nvPr/>
        </p:nvSpPr>
        <p:spPr>
          <a:xfrm>
            <a:off x="583871" y="3110089"/>
            <a:ext cx="24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Anomaly 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[1]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B51AB-BA71-D85C-31C6-711E105C5464}"/>
              </a:ext>
            </a:extLst>
          </p:cNvPr>
          <p:cNvSpPr txBox="1"/>
          <p:nvPr/>
        </p:nvSpPr>
        <p:spPr>
          <a:xfrm>
            <a:off x="2962073" y="3129597"/>
            <a:ext cx="24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Anomaly 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[2]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A7D5C-6413-AE07-D796-285D408666E4}"/>
              </a:ext>
            </a:extLst>
          </p:cNvPr>
          <p:cNvSpPr txBox="1"/>
          <p:nvPr/>
        </p:nvSpPr>
        <p:spPr>
          <a:xfrm>
            <a:off x="6072513" y="3099408"/>
            <a:ext cx="24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Limb and organ deformity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 [3]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E2B05-FF4C-17F1-1DEE-F10E72E082EF}"/>
              </a:ext>
            </a:extLst>
          </p:cNvPr>
          <p:cNvSpPr txBox="1"/>
          <p:nvPr/>
        </p:nvSpPr>
        <p:spPr>
          <a:xfrm>
            <a:off x="9072821" y="3140322"/>
            <a:ext cx="24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 Abnormality 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[4]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3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6BED8C-D3F3-5A33-4CDE-B642492C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79" y="75703"/>
            <a:ext cx="10490214" cy="1217221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normal and abnormal fetus brain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F38E88-7E1E-B04E-C428-4E03CE482CCD}"/>
              </a:ext>
            </a:extLst>
          </p:cNvPr>
          <p:cNvSpPr txBox="1"/>
          <p:nvPr/>
        </p:nvSpPr>
        <p:spPr>
          <a:xfrm>
            <a:off x="8734996" y="3429000"/>
            <a:ext cx="250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Protruded cerebellar tonsils</a:t>
            </a:r>
          </a:p>
        </p:txBody>
      </p:sp>
      <p:pic>
        <p:nvPicPr>
          <p:cNvPr id="4" name="Picture 4" descr="Kingston University | Kingston upon Thames | Facebook">
            <a:extLst>
              <a:ext uri="{FF2B5EF4-FFF2-40B4-BE49-F238E27FC236}">
                <a16:creationId xmlns:a16="http://schemas.microsoft.com/office/drawing/2014/main" id="{08AF12B5-DDC0-B0E8-032A-515FA2FB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EF87FC-29FB-22D5-1F03-A9E77C9A1726}"/>
              </a:ext>
            </a:extLst>
          </p:cNvPr>
          <p:cNvGrpSpPr/>
          <p:nvPr/>
        </p:nvGrpSpPr>
        <p:grpSpPr>
          <a:xfrm>
            <a:off x="484666" y="880606"/>
            <a:ext cx="9947040" cy="5743117"/>
            <a:chOff x="480733" y="1135869"/>
            <a:chExt cx="9947040" cy="5743117"/>
          </a:xfrm>
        </p:grpSpPr>
        <p:pic>
          <p:nvPicPr>
            <p:cNvPr id="1026" name="Picture 2" descr="illustration of ventriculomegaly">
              <a:extLst>
                <a:ext uri="{FF2B5EF4-FFF2-40B4-BE49-F238E27FC236}">
                  <a16:creationId xmlns:a16="http://schemas.microsoft.com/office/drawing/2014/main" id="{18F40AAD-40BB-4B9E-7A70-51FCF2540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941" y="1580252"/>
              <a:ext cx="2766062" cy="1666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hiari malformation diagram">
              <a:extLst>
                <a:ext uri="{FF2B5EF4-FFF2-40B4-BE49-F238E27FC236}">
                  <a16:creationId xmlns:a16="http://schemas.microsoft.com/office/drawing/2014/main" id="{CAB6170D-DD9A-1451-EA51-A4C9A153A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793" y="1624254"/>
              <a:ext cx="3430980" cy="152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27B1921-880D-FEAB-1C2C-06684B0C00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99"/>
            <a:stretch/>
          </p:blipFill>
          <p:spPr bwMode="auto">
            <a:xfrm>
              <a:off x="6792934" y="4803257"/>
              <a:ext cx="3239092" cy="180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7B99528-7ABA-CA34-6A5E-92E64D8E97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22" b="7159"/>
            <a:stretch/>
          </p:blipFill>
          <p:spPr bwMode="auto">
            <a:xfrm>
              <a:off x="480733" y="4632709"/>
              <a:ext cx="4534029" cy="224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2A5B2F-5DE4-15A5-9462-434154DCD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0160" y="2374862"/>
              <a:ext cx="712269" cy="118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BFD938-F01A-D594-31FA-49EE0F6D2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160" y="3856154"/>
              <a:ext cx="259618" cy="1620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CF635-AD01-D32E-CE68-B26030C31721}"/>
                </a:ext>
              </a:extLst>
            </p:cNvPr>
            <p:cNvSpPr txBox="1"/>
            <p:nvPr/>
          </p:nvSpPr>
          <p:spPr>
            <a:xfrm>
              <a:off x="693019" y="3565970"/>
              <a:ext cx="1915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</a:t>
              </a:r>
              <a:r>
                <a:rPr lang="en-IN" sz="1600" b="0" i="0" dirty="0">
                  <a:solidFill>
                    <a:srgbClr val="03132C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ventricles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343A46-2EE5-4D93-024C-8E702728A5F1}"/>
                </a:ext>
              </a:extLst>
            </p:cNvPr>
            <p:cNvCxnSpPr>
              <a:cxnSpLocks/>
            </p:cNvCxnSpPr>
            <p:nvPr/>
          </p:nvCxnSpPr>
          <p:spPr>
            <a:xfrm>
              <a:off x="3360713" y="2247049"/>
              <a:ext cx="422123" cy="1494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13E157-665F-568E-BB68-9AD76D8C1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821" y="4023359"/>
              <a:ext cx="313015" cy="1561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B0DA01-983C-07FD-18C3-D2BA242B623B}"/>
                </a:ext>
              </a:extLst>
            </p:cNvPr>
            <p:cNvSpPr txBox="1"/>
            <p:nvPr/>
          </p:nvSpPr>
          <p:spPr>
            <a:xfrm>
              <a:off x="3108266" y="3630922"/>
              <a:ext cx="2502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Enlarged Ventricles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1BFD4C-88F6-E7C9-20D3-E87BB481A271}"/>
                </a:ext>
              </a:extLst>
            </p:cNvPr>
            <p:cNvCxnSpPr/>
            <p:nvPr/>
          </p:nvCxnSpPr>
          <p:spPr>
            <a:xfrm flipH="1">
              <a:off x="7960093" y="2590984"/>
              <a:ext cx="452387" cy="719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9406BD-9F28-FECF-BC1F-130158630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5246" y="4000254"/>
              <a:ext cx="1087654" cy="206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E8E2F-9D34-DC4C-0A3E-09476E1B142D}"/>
                </a:ext>
              </a:extLst>
            </p:cNvPr>
            <p:cNvSpPr txBox="1"/>
            <p:nvPr/>
          </p:nvSpPr>
          <p:spPr>
            <a:xfrm>
              <a:off x="6246797" y="3429000"/>
              <a:ext cx="250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Structures fit properly within the skull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23ED0CA-9DEF-4E9B-CEF9-5A79E07C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8685" y="2602862"/>
              <a:ext cx="116894" cy="82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AF7D5D-B851-2CA6-47E5-F85E08C59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0722" y="4121223"/>
              <a:ext cx="433135" cy="2190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0D8E0-B62D-6C9F-03A4-F23064FFBEA2}"/>
                </a:ext>
              </a:extLst>
            </p:cNvPr>
            <p:cNvSpPr txBox="1"/>
            <p:nvPr/>
          </p:nvSpPr>
          <p:spPr>
            <a:xfrm>
              <a:off x="1816125" y="1183029"/>
              <a:ext cx="2584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Ventriculomegaly </a:t>
              </a:r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8" action="ppaction://hlinksldjump"/>
                </a:rPr>
                <a:t>[5][6]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C27DF3-3D54-AF26-99B9-C9D94254EE49}"/>
                </a:ext>
              </a:extLst>
            </p:cNvPr>
            <p:cNvSpPr txBox="1"/>
            <p:nvPr/>
          </p:nvSpPr>
          <p:spPr>
            <a:xfrm>
              <a:off x="7498081" y="1135869"/>
              <a:ext cx="2584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Chiari malformations</a:t>
              </a:r>
              <a:r>
                <a:rPr lang="en-IN" sz="1600" b="1" i="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hlinkClick r:id="rId8" action="ppaction://hlinksldjump"/>
                </a:rPr>
                <a:t>[7][8]</a:t>
              </a:r>
              <a:endPara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37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DBF9B3-B960-BEFC-C2F9-56697E0D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23" y="-2231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F4A90-E90B-8EBC-C69A-FE6460A06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4" y="782010"/>
            <a:ext cx="11280423" cy="5610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B4C4E-9FC2-7EC4-EFF7-8903BA44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26" y="963578"/>
            <a:ext cx="1930216" cy="1991395"/>
          </a:xfrm>
          <a:prstGeom prst="rect">
            <a:avLst/>
          </a:prstGeom>
        </p:spPr>
      </p:pic>
      <p:pic>
        <p:nvPicPr>
          <p:cNvPr id="5" name="Picture 4" descr="Kingston University | Kingston upon Thames | Facebook">
            <a:extLst>
              <a:ext uri="{FF2B5EF4-FFF2-40B4-BE49-F238E27FC236}">
                <a16:creationId xmlns:a16="http://schemas.microsoft.com/office/drawing/2014/main" id="{4F45600C-7602-D799-6DEF-982EA8F2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21A543-0BD7-EAD7-0CC7-C1596AD853CD}"/>
              </a:ext>
            </a:extLst>
          </p:cNvPr>
          <p:cNvSpPr txBox="1"/>
          <p:nvPr/>
        </p:nvSpPr>
        <p:spPr>
          <a:xfrm>
            <a:off x="1703716" y="6389191"/>
            <a:ext cx="84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Summarized timeline of evolution of technology in Fetal anomaly detections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 action="ppaction://hlinksldjump"/>
              </a:rPr>
              <a:t>[9][10][11]</a:t>
            </a:r>
            <a:r>
              <a:rPr lang="en-IN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 action="ppaction://hlinksldjump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661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116406F-E575-990F-87B0-0E6C398965F7}"/>
              </a:ext>
            </a:extLst>
          </p:cNvPr>
          <p:cNvSpPr txBox="1"/>
          <p:nvPr/>
        </p:nvSpPr>
        <p:spPr>
          <a:xfrm>
            <a:off x="214161" y="52471"/>
            <a:ext cx="8855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current challenges and how AI can help?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5FEDFF98-41DD-693E-D093-9760453A056E}"/>
              </a:ext>
            </a:extLst>
          </p:cNvPr>
          <p:cNvSpPr/>
          <p:nvPr/>
        </p:nvSpPr>
        <p:spPr>
          <a:xfrm>
            <a:off x="726324" y="1737673"/>
            <a:ext cx="4246348" cy="523220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ACB2EE3-4F91-8899-2EC8-7CAAA0D4C2E4}"/>
              </a:ext>
            </a:extLst>
          </p:cNvPr>
          <p:cNvSpPr/>
          <p:nvPr/>
        </p:nvSpPr>
        <p:spPr>
          <a:xfrm rot="10800000">
            <a:off x="6875647" y="1772490"/>
            <a:ext cx="4316931" cy="523220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8D00B-4F06-72DD-6F79-EB0123D3B582}"/>
              </a:ext>
            </a:extLst>
          </p:cNvPr>
          <p:cNvSpPr txBox="1"/>
          <p:nvPr/>
        </p:nvSpPr>
        <p:spPr>
          <a:xfrm>
            <a:off x="7943651" y="1804352"/>
            <a:ext cx="33014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AI can help?</a:t>
            </a:r>
          </a:p>
          <a:p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A81229-4902-B01C-AE5F-F57F27C15989}"/>
              </a:ext>
            </a:extLst>
          </p:cNvPr>
          <p:cNvSpPr/>
          <p:nvPr/>
        </p:nvSpPr>
        <p:spPr>
          <a:xfrm>
            <a:off x="736270" y="2600150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rgbClr val="FF93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Accuracy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CB6DAB-8726-BAB6-4CC3-CFA963ADC97D}"/>
              </a:ext>
            </a:extLst>
          </p:cNvPr>
          <p:cNvSpPr/>
          <p:nvPr/>
        </p:nvSpPr>
        <p:spPr>
          <a:xfrm>
            <a:off x="736270" y="3555351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rgbClr val="FF93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and Variability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13E425-E4C1-E26D-0643-D21D8A45C50D}"/>
              </a:ext>
            </a:extLst>
          </p:cNvPr>
          <p:cNvSpPr/>
          <p:nvPr/>
        </p:nvSpPr>
        <p:spPr>
          <a:xfrm>
            <a:off x="736270" y="4430824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rgbClr val="FF93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Quality and Resolution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14A107-3274-8689-7232-F4650C78E8D9}"/>
              </a:ext>
            </a:extLst>
          </p:cNvPr>
          <p:cNvSpPr/>
          <p:nvPr/>
        </p:nvSpPr>
        <p:spPr>
          <a:xfrm>
            <a:off x="750769" y="5237260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rgbClr val="FF93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5781-0857-C272-8CDB-DBB5F4AFB570}"/>
              </a:ext>
            </a:extLst>
          </p:cNvPr>
          <p:cNvSpPr/>
          <p:nvPr/>
        </p:nvSpPr>
        <p:spPr>
          <a:xfrm>
            <a:off x="750769" y="6057438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rgbClr val="FF93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False Positives and Negatives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CF5541-DD21-A791-593A-3B7DB7CB13D5}"/>
              </a:ext>
            </a:extLst>
          </p:cNvPr>
          <p:cNvSpPr/>
          <p:nvPr/>
        </p:nvSpPr>
        <p:spPr>
          <a:xfrm>
            <a:off x="6946230" y="2616699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image analysis by detecting patterns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EEA14-33EC-6470-940B-ECF71E272507}"/>
              </a:ext>
            </a:extLst>
          </p:cNvPr>
          <p:cNvSpPr/>
          <p:nvPr/>
        </p:nvSpPr>
        <p:spPr>
          <a:xfrm>
            <a:off x="6981522" y="3533375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 diverse and complex datasets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58FB-49C2-A3E8-4605-27628503F222}"/>
              </a:ext>
            </a:extLst>
          </p:cNvPr>
          <p:cNvSpPr/>
          <p:nvPr/>
        </p:nvSpPr>
        <p:spPr>
          <a:xfrm>
            <a:off x="6998769" y="4444172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image quality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4112B6-34F4-79C0-5724-3BAB51ADD435}"/>
              </a:ext>
            </a:extLst>
          </p:cNvPr>
          <p:cNvSpPr/>
          <p:nvPr/>
        </p:nvSpPr>
        <p:spPr>
          <a:xfrm>
            <a:off x="6981522" y="5237259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and analyze multi-modal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49D9C8-01BF-9C36-2386-08D4ED41841E}"/>
              </a:ext>
            </a:extLst>
          </p:cNvPr>
          <p:cNvSpPr/>
          <p:nvPr/>
        </p:nvSpPr>
        <p:spPr>
          <a:xfrm>
            <a:off x="6998769" y="6012172"/>
            <a:ext cx="4246348" cy="592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diagnostic accuracy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Graphic 30" descr="Robot">
            <a:extLst>
              <a:ext uri="{FF2B5EF4-FFF2-40B4-BE49-F238E27FC236}">
                <a16:creationId xmlns:a16="http://schemas.microsoft.com/office/drawing/2014/main" id="{88A7975F-D540-F91C-F1C6-7DEE5977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998" y="1561748"/>
            <a:ext cx="880423" cy="88042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3E5BE1D-6F0F-196A-1448-3A781B99528A}"/>
              </a:ext>
            </a:extLst>
          </p:cNvPr>
          <p:cNvGrpSpPr/>
          <p:nvPr/>
        </p:nvGrpSpPr>
        <p:grpSpPr>
          <a:xfrm>
            <a:off x="5527484" y="2501239"/>
            <a:ext cx="769299" cy="741406"/>
            <a:chOff x="5458615" y="1562112"/>
            <a:chExt cx="966248" cy="904123"/>
          </a:xfrm>
        </p:grpSpPr>
        <p:pic>
          <p:nvPicPr>
            <p:cNvPr id="35" name="Graphic 34" descr="Heartbeat">
              <a:extLst>
                <a:ext uri="{FF2B5EF4-FFF2-40B4-BE49-F238E27FC236}">
                  <a16:creationId xmlns:a16="http://schemas.microsoft.com/office/drawing/2014/main" id="{9937760E-D427-3317-278F-F7855AC29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615" y="1562112"/>
              <a:ext cx="880423" cy="880423"/>
            </a:xfrm>
            <a:prstGeom prst="rect">
              <a:avLst/>
            </a:prstGeom>
          </p:spPr>
        </p:pic>
        <p:pic>
          <p:nvPicPr>
            <p:cNvPr id="33" name="Graphic 32" descr="Magnifying glass">
              <a:extLst>
                <a:ext uri="{FF2B5EF4-FFF2-40B4-BE49-F238E27FC236}">
                  <a16:creationId xmlns:a16="http://schemas.microsoft.com/office/drawing/2014/main" id="{400B7F90-414C-783B-E589-C8B24114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0615" y="1761987"/>
              <a:ext cx="704248" cy="70424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6F6995-08E3-4A13-D729-79BEA50E4F69}"/>
              </a:ext>
            </a:extLst>
          </p:cNvPr>
          <p:cNvGrpSpPr/>
          <p:nvPr/>
        </p:nvGrpSpPr>
        <p:grpSpPr>
          <a:xfrm>
            <a:off x="5639687" y="3504335"/>
            <a:ext cx="810383" cy="704248"/>
            <a:chOff x="5676890" y="2762124"/>
            <a:chExt cx="948254" cy="741163"/>
          </a:xfrm>
        </p:grpSpPr>
        <p:pic>
          <p:nvPicPr>
            <p:cNvPr id="38" name="Graphic 37" descr="Database">
              <a:extLst>
                <a:ext uri="{FF2B5EF4-FFF2-40B4-BE49-F238E27FC236}">
                  <a16:creationId xmlns:a16="http://schemas.microsoft.com/office/drawing/2014/main" id="{51B068AC-75C7-6CE3-E585-71F45DFF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6890" y="2762124"/>
              <a:ext cx="741163" cy="741163"/>
            </a:xfrm>
            <a:prstGeom prst="rect">
              <a:avLst/>
            </a:prstGeom>
          </p:spPr>
        </p:pic>
        <p:pic>
          <p:nvPicPr>
            <p:cNvPr id="43" name="Graphic 42" descr="Database">
              <a:extLst>
                <a:ext uri="{FF2B5EF4-FFF2-40B4-BE49-F238E27FC236}">
                  <a16:creationId xmlns:a16="http://schemas.microsoft.com/office/drawing/2014/main" id="{7B18E25C-7174-88AA-589F-CE29B3F5D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43281" y="3021424"/>
              <a:ext cx="481863" cy="48186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AF717F-DA70-9308-2E4C-623B51AF0E88}"/>
              </a:ext>
            </a:extLst>
          </p:cNvPr>
          <p:cNvGrpSpPr/>
          <p:nvPr/>
        </p:nvGrpSpPr>
        <p:grpSpPr>
          <a:xfrm>
            <a:off x="5450313" y="4430824"/>
            <a:ext cx="1170684" cy="572782"/>
            <a:chOff x="5347851" y="3851644"/>
            <a:chExt cx="1375119" cy="678573"/>
          </a:xfrm>
        </p:grpSpPr>
        <p:pic>
          <p:nvPicPr>
            <p:cNvPr id="46" name="Graphic 45" descr="Images">
              <a:extLst>
                <a:ext uri="{FF2B5EF4-FFF2-40B4-BE49-F238E27FC236}">
                  <a16:creationId xmlns:a16="http://schemas.microsoft.com/office/drawing/2014/main" id="{4904F1D8-07B4-1BEE-FC5A-6CC0259A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87391" y="3851644"/>
              <a:ext cx="635579" cy="635579"/>
            </a:xfrm>
            <a:prstGeom prst="rect">
              <a:avLst/>
            </a:prstGeom>
          </p:spPr>
        </p:pic>
        <p:pic>
          <p:nvPicPr>
            <p:cNvPr id="48" name="Graphic 47" descr="Image">
              <a:extLst>
                <a:ext uri="{FF2B5EF4-FFF2-40B4-BE49-F238E27FC236}">
                  <a16:creationId xmlns:a16="http://schemas.microsoft.com/office/drawing/2014/main" id="{E66D303E-864E-8DD8-CD05-7A46BE08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47851" y="3894638"/>
              <a:ext cx="635579" cy="635579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8E514A9-68B8-DC09-39C3-4771CC368B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0273" y="5162971"/>
            <a:ext cx="757148" cy="741163"/>
          </a:xfrm>
          <a:prstGeom prst="rect">
            <a:avLst/>
          </a:prstGeom>
        </p:spPr>
      </p:pic>
      <p:pic>
        <p:nvPicPr>
          <p:cNvPr id="53" name="Graphic 52" descr="Gears">
            <a:extLst>
              <a:ext uri="{FF2B5EF4-FFF2-40B4-BE49-F238E27FC236}">
                <a16:creationId xmlns:a16="http://schemas.microsoft.com/office/drawing/2014/main" id="{24BFD85E-48A9-3B2C-A8E0-14851A1BED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81713" y="6117116"/>
            <a:ext cx="632460" cy="632460"/>
          </a:xfrm>
          <a:prstGeom prst="rect">
            <a:avLst/>
          </a:prstGeom>
        </p:spPr>
      </p:pic>
      <p:pic>
        <p:nvPicPr>
          <p:cNvPr id="5" name="Picture 4" descr="Kingston University | Kingston upon Thames | Facebook">
            <a:extLst>
              <a:ext uri="{FF2B5EF4-FFF2-40B4-BE49-F238E27FC236}">
                <a16:creationId xmlns:a16="http://schemas.microsoft.com/office/drawing/2014/main" id="{F3051558-611D-46DE-365F-A156EF29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0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876200-8E58-DCCC-B73A-1EFCC172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22" y="1"/>
            <a:ext cx="11230512" cy="793686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B80D858-0354-C66A-689D-1BAABEBF0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041340"/>
              </p:ext>
            </p:extLst>
          </p:nvPr>
        </p:nvGraphicFramePr>
        <p:xfrm>
          <a:off x="1879437" y="961706"/>
          <a:ext cx="87071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DDFF1565-8865-9EF5-527F-446906447D16}"/>
              </a:ext>
            </a:extLst>
          </p:cNvPr>
          <p:cNvGrpSpPr/>
          <p:nvPr/>
        </p:nvGrpSpPr>
        <p:grpSpPr>
          <a:xfrm>
            <a:off x="249767" y="1053569"/>
            <a:ext cx="1430528" cy="5522138"/>
            <a:chOff x="969319" y="793687"/>
            <a:chExt cx="1430528" cy="5522138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C3FF15B7-9DC6-52A9-EBD5-70889DF008D5}"/>
                </a:ext>
              </a:extLst>
            </p:cNvPr>
            <p:cNvSpPr/>
            <p:nvPr/>
          </p:nvSpPr>
          <p:spPr>
            <a:xfrm rot="5400000">
              <a:off x="-1093869" y="2902644"/>
              <a:ext cx="5522138" cy="1304224"/>
            </a:xfrm>
            <a:prstGeom prst="homePlat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pic>
          <p:nvPicPr>
            <p:cNvPr id="22" name="Graphic 21" descr="Cloud Computing">
              <a:extLst>
                <a:ext uri="{FF2B5EF4-FFF2-40B4-BE49-F238E27FC236}">
                  <a16:creationId xmlns:a16="http://schemas.microsoft.com/office/drawing/2014/main" id="{EA479683-0FF0-BC13-68D5-6DEC03D4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5302" y="875900"/>
              <a:ext cx="717833" cy="717833"/>
            </a:xfrm>
            <a:prstGeom prst="rect">
              <a:avLst/>
            </a:prstGeom>
          </p:spPr>
        </p:pic>
        <p:pic>
          <p:nvPicPr>
            <p:cNvPr id="24" name="Graphic 23" descr="Books">
              <a:extLst>
                <a:ext uri="{FF2B5EF4-FFF2-40B4-BE49-F238E27FC236}">
                  <a16:creationId xmlns:a16="http://schemas.microsoft.com/office/drawing/2014/main" id="{8F02B80E-3C2D-B46F-4A7A-B64C1A9D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82015" y="1393425"/>
              <a:ext cx="629171" cy="629171"/>
            </a:xfrm>
            <a:prstGeom prst="rect">
              <a:avLst/>
            </a:prstGeom>
          </p:spPr>
        </p:pic>
        <p:pic>
          <p:nvPicPr>
            <p:cNvPr id="26" name="Graphic 25" descr="Bar chart RTL">
              <a:extLst>
                <a:ext uri="{FF2B5EF4-FFF2-40B4-BE49-F238E27FC236}">
                  <a16:creationId xmlns:a16="http://schemas.microsoft.com/office/drawing/2014/main" id="{1A300CF5-A742-7C17-32D7-BD7DBFC2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15994" y="3891574"/>
              <a:ext cx="830982" cy="830982"/>
            </a:xfrm>
            <a:prstGeom prst="rect">
              <a:avLst/>
            </a:prstGeom>
          </p:spPr>
        </p:pic>
        <p:pic>
          <p:nvPicPr>
            <p:cNvPr id="28" name="Graphic 27" descr="Head with gears">
              <a:extLst>
                <a:ext uri="{FF2B5EF4-FFF2-40B4-BE49-F238E27FC236}">
                  <a16:creationId xmlns:a16="http://schemas.microsoft.com/office/drawing/2014/main" id="{DAB9425B-6F79-6A53-F0A5-3EF7551B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0670" y="2768373"/>
              <a:ext cx="728083" cy="728083"/>
            </a:xfrm>
            <a:prstGeom prst="rect">
              <a:avLst/>
            </a:prstGeom>
          </p:spPr>
        </p:pic>
        <p:pic>
          <p:nvPicPr>
            <p:cNvPr id="30" name="Graphic 29" descr="Database">
              <a:extLst>
                <a:ext uri="{FF2B5EF4-FFF2-40B4-BE49-F238E27FC236}">
                  <a16:creationId xmlns:a16="http://schemas.microsoft.com/office/drawing/2014/main" id="{57EC179B-6341-F474-C61C-83774064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72345" y="4719559"/>
              <a:ext cx="727502" cy="727502"/>
            </a:xfrm>
            <a:prstGeom prst="rect">
              <a:avLst/>
            </a:prstGeom>
          </p:spPr>
        </p:pic>
        <p:pic>
          <p:nvPicPr>
            <p:cNvPr id="34" name="Graphic 33" descr="Gears">
              <a:extLst>
                <a:ext uri="{FF2B5EF4-FFF2-40B4-BE49-F238E27FC236}">
                  <a16:creationId xmlns:a16="http://schemas.microsoft.com/office/drawing/2014/main" id="{778B3092-D8E8-2E03-4FCF-9A27ECAF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319" y="1821488"/>
              <a:ext cx="773280" cy="773280"/>
            </a:xfrm>
            <a:prstGeom prst="rect">
              <a:avLst/>
            </a:prstGeom>
          </p:spPr>
        </p:pic>
        <p:pic>
          <p:nvPicPr>
            <p:cNvPr id="36" name="Graphic 35" descr="Downward trend">
              <a:extLst>
                <a:ext uri="{FF2B5EF4-FFF2-40B4-BE49-F238E27FC236}">
                  <a16:creationId xmlns:a16="http://schemas.microsoft.com/office/drawing/2014/main" id="{D50F5C3C-125E-18B1-336C-589362313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67046" y="3053288"/>
              <a:ext cx="830982" cy="830982"/>
            </a:xfrm>
            <a:prstGeom prst="rect">
              <a:avLst/>
            </a:prstGeom>
          </p:spPr>
        </p:pic>
        <p:pic>
          <p:nvPicPr>
            <p:cNvPr id="38" name="Graphic 37" descr="Pie chart">
              <a:extLst>
                <a:ext uri="{FF2B5EF4-FFF2-40B4-BE49-F238E27FC236}">
                  <a16:creationId xmlns:a16="http://schemas.microsoft.com/office/drawing/2014/main" id="{693A040B-7585-6D0E-F063-91E5C20E2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42751" y="3671040"/>
              <a:ext cx="629171" cy="629171"/>
            </a:xfrm>
            <a:prstGeom prst="rect">
              <a:avLst/>
            </a:prstGeom>
          </p:spPr>
        </p:pic>
        <p:pic>
          <p:nvPicPr>
            <p:cNvPr id="40" name="Graphic 39" descr="Network">
              <a:extLst>
                <a:ext uri="{FF2B5EF4-FFF2-40B4-BE49-F238E27FC236}">
                  <a16:creationId xmlns:a16="http://schemas.microsoft.com/office/drawing/2014/main" id="{562E6640-F24A-2FCE-D9D6-EE918958E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08497" y="2133314"/>
              <a:ext cx="676890" cy="676890"/>
            </a:xfrm>
            <a:prstGeom prst="rect">
              <a:avLst/>
            </a:prstGeom>
          </p:spPr>
        </p:pic>
        <p:pic>
          <p:nvPicPr>
            <p:cNvPr id="46" name="Graphic 45" descr="Internet">
              <a:extLst>
                <a:ext uri="{FF2B5EF4-FFF2-40B4-BE49-F238E27FC236}">
                  <a16:creationId xmlns:a16="http://schemas.microsoft.com/office/drawing/2014/main" id="{0C0EE1F4-A388-7C03-6FC5-D82DF7DA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66816" y="4546543"/>
              <a:ext cx="763384" cy="763384"/>
            </a:xfrm>
            <a:prstGeom prst="rect">
              <a:avLst/>
            </a:prstGeom>
          </p:spPr>
        </p:pic>
        <p:pic>
          <p:nvPicPr>
            <p:cNvPr id="48" name="Graphic 47" descr="Smart Phone">
              <a:extLst>
                <a:ext uri="{FF2B5EF4-FFF2-40B4-BE49-F238E27FC236}">
                  <a16:creationId xmlns:a16="http://schemas.microsoft.com/office/drawing/2014/main" id="{126EBEC1-DA58-1F30-9A19-1AD22FFC8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211781" y="5251995"/>
              <a:ext cx="763384" cy="763384"/>
            </a:xfrm>
            <a:prstGeom prst="rect">
              <a:avLst/>
            </a:prstGeom>
          </p:spPr>
        </p:pic>
      </p:grpSp>
      <p:pic>
        <p:nvPicPr>
          <p:cNvPr id="49" name="Picture 48" descr="Kingston University | Kingston upon Thames | Facebook">
            <a:extLst>
              <a:ext uri="{FF2B5EF4-FFF2-40B4-BE49-F238E27FC236}">
                <a16:creationId xmlns:a16="http://schemas.microsoft.com/office/drawing/2014/main" id="{F80E6B57-6F95-327E-07DF-ABF007B4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4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chine Learning Icon Vector Art, Icons, and Graphics for Free Download">
            <a:extLst>
              <a:ext uri="{FF2B5EF4-FFF2-40B4-BE49-F238E27FC236}">
                <a16:creationId xmlns:a16="http://schemas.microsoft.com/office/drawing/2014/main" id="{1FC60A3F-56B7-D006-7301-C575BD90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79"/>
          <a:stretch/>
        </p:blipFill>
        <p:spPr bwMode="auto">
          <a:xfrm>
            <a:off x="1953900" y="122422"/>
            <a:ext cx="6858000" cy="57072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A69053-EBE7-4AA6-9208-FC2D8A9C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22" y="1"/>
            <a:ext cx="11230512" cy="793686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A9D6AC-163B-EEF9-7E3F-3586D9A34C9E}"/>
              </a:ext>
            </a:extLst>
          </p:cNvPr>
          <p:cNvGrpSpPr/>
          <p:nvPr/>
        </p:nvGrpSpPr>
        <p:grpSpPr>
          <a:xfrm>
            <a:off x="564222" y="712268"/>
            <a:ext cx="10236836" cy="5963373"/>
            <a:chOff x="571159" y="793686"/>
            <a:chExt cx="11314183" cy="58819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B7D824-1CBA-0A98-187C-B9A4F62561AA}"/>
                </a:ext>
              </a:extLst>
            </p:cNvPr>
            <p:cNvSpPr/>
            <p:nvPr/>
          </p:nvSpPr>
          <p:spPr>
            <a:xfrm>
              <a:off x="2047033" y="793686"/>
              <a:ext cx="7407651" cy="5881955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B0AEACE-2DF8-0DB6-4321-957A6189D2FD}"/>
                </a:ext>
              </a:extLst>
            </p:cNvPr>
            <p:cNvSpPr/>
            <p:nvPr/>
          </p:nvSpPr>
          <p:spPr>
            <a:xfrm>
              <a:off x="571159" y="1354651"/>
              <a:ext cx="2356208" cy="1099335"/>
            </a:xfrm>
            <a:prstGeom prst="roundRect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Set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1768 Ultrasound images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 categories of brain anomalies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F715A6-F66E-4B95-1F66-48592AE0C90E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2927367" y="1904319"/>
              <a:ext cx="1526034" cy="5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E0E6AA-2A5B-6577-A7FE-205A13B0B822}"/>
                </a:ext>
              </a:extLst>
            </p:cNvPr>
            <p:cNvSpPr/>
            <p:nvPr/>
          </p:nvSpPr>
          <p:spPr>
            <a:xfrm>
              <a:off x="4453402" y="951967"/>
              <a:ext cx="2827123" cy="1916129"/>
            </a:xfrm>
            <a:prstGeom prst="roundRect">
              <a:avLst/>
            </a:prstGeom>
            <a:solidFill>
              <a:schemeClr val="accent1">
                <a:alpha val="8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Preprocessing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resizing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Grayscale Conversion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Dimensionality Expansion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Duplication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augmentation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F98B5A3-EF6F-C4C8-8D7B-9236E87A496A}"/>
                </a:ext>
              </a:extLst>
            </p:cNvPr>
            <p:cNvSpPr/>
            <p:nvPr/>
          </p:nvSpPr>
          <p:spPr>
            <a:xfrm>
              <a:off x="8251776" y="1180568"/>
              <a:ext cx="3226846" cy="1458929"/>
            </a:xfrm>
            <a:prstGeom prst="roundRect">
              <a:avLst/>
            </a:prstGeom>
            <a:solidFill>
              <a:schemeClr val="accent6">
                <a:lumMod val="75000"/>
                <a:alpha val="7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Development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Traditional CNN model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SeparableConv2D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Xception Model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D0C1C2-7018-8B0C-AF18-24FE5FA7DB24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280525" y="1910032"/>
              <a:ext cx="97125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7DC5B4-620A-B205-C80F-BD3D1E5119D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1689" y="2639496"/>
              <a:ext cx="0" cy="7741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C27570-6EA8-F8BE-CC95-EBBF2A4DB2F3}"/>
                </a:ext>
              </a:extLst>
            </p:cNvPr>
            <p:cNvSpPr/>
            <p:nvPr/>
          </p:nvSpPr>
          <p:spPr>
            <a:xfrm>
              <a:off x="8799625" y="3380861"/>
              <a:ext cx="3085717" cy="1575750"/>
            </a:xfrm>
            <a:prstGeom prst="roundRect">
              <a:avLst/>
            </a:prstGeom>
            <a:solidFill>
              <a:schemeClr val="bg2">
                <a:lumMod val="50000"/>
                <a:alpha val="87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and evaluation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E</a:t>
              </a:r>
              <a:r>
                <a:rPr lang="en-IN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nsuring robust 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Explore different parameters</a:t>
              </a:r>
              <a:endPara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Train validate and test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Tune the model to improve the accuracy</a:t>
              </a:r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446D7D7-4D72-52AF-E9BB-5898A6EC0F6C}"/>
                </a:ext>
              </a:extLst>
            </p:cNvPr>
            <p:cNvSpPr/>
            <p:nvPr/>
          </p:nvSpPr>
          <p:spPr>
            <a:xfrm>
              <a:off x="4352826" y="3318552"/>
              <a:ext cx="3326257" cy="1700370"/>
            </a:xfrm>
            <a:prstGeom prst="roundRect">
              <a:avLst/>
            </a:prstGeom>
            <a:solidFill>
              <a:srgbClr val="FF0066">
                <a:alpha val="8392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Testing and Prediction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predict functions to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Metrics- accuracy, precision, recall, 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ROC AUC Curves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Confusion metrics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09199-7937-1573-0239-C5D9CDADBC45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>
              <a:off x="7679083" y="4168737"/>
              <a:ext cx="112054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7FD7DC-781E-65D2-FD99-741E51C9F291}"/>
                </a:ext>
              </a:extLst>
            </p:cNvPr>
            <p:cNvSpPr/>
            <p:nvPr/>
          </p:nvSpPr>
          <p:spPr>
            <a:xfrm>
              <a:off x="601041" y="3413587"/>
              <a:ext cx="2743197" cy="1510300"/>
            </a:xfrm>
            <a:prstGeom prst="roundRect">
              <a:avLst/>
            </a:prstGeom>
            <a:solidFill>
              <a:srgbClr val="765A00">
                <a:alpha val="67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 Comparison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Compare the models and conclude the best model along with accuracy and precision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59C6A9-44D4-B864-7E83-5F594E273CE4}"/>
                </a:ext>
              </a:extLst>
            </p:cNvPr>
            <p:cNvCxnSpPr>
              <a:cxnSpLocks/>
              <a:stCxn id="14" idx="1"/>
              <a:endCxn id="16" idx="3"/>
            </p:cNvCxnSpPr>
            <p:nvPr/>
          </p:nvCxnSpPr>
          <p:spPr>
            <a:xfrm flipH="1">
              <a:off x="3344238" y="4168737"/>
              <a:ext cx="10085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7719496-4354-C405-8EB3-B9B7E84C5A92}"/>
                </a:ext>
              </a:extLst>
            </p:cNvPr>
            <p:cNvCxnSpPr>
              <a:cxnSpLocks/>
              <a:stCxn id="16" idx="2"/>
              <a:endCxn id="19" idx="1"/>
            </p:cNvCxnSpPr>
            <p:nvPr/>
          </p:nvCxnSpPr>
          <p:spPr>
            <a:xfrm rot="16200000" flipH="1">
              <a:off x="2189578" y="4706948"/>
              <a:ext cx="1095476" cy="1529353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BC8F874-B124-76CC-B028-F8B2B0B6D7FA}"/>
                </a:ext>
              </a:extLst>
            </p:cNvPr>
            <p:cNvSpPr/>
            <p:nvPr/>
          </p:nvSpPr>
          <p:spPr>
            <a:xfrm>
              <a:off x="3501993" y="5458139"/>
              <a:ext cx="5188014" cy="1122447"/>
            </a:xfrm>
            <a:prstGeom prst="roundRect">
              <a:avLst/>
            </a:prstGeom>
            <a:solidFill>
              <a:srgbClr val="660066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Interface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Creating a user interface where users can upload a Fetal brain ultrasound image and the best model will classify it into different categories along with accuracy.</a:t>
              </a:r>
            </a:p>
          </p:txBody>
        </p:sp>
      </p:grpSp>
      <p:pic>
        <p:nvPicPr>
          <p:cNvPr id="30" name="Picture 29" descr="Kingston University | Kingston upon Thames | Facebook">
            <a:extLst>
              <a:ext uri="{FF2B5EF4-FFF2-40B4-BE49-F238E27FC236}">
                <a16:creationId xmlns:a16="http://schemas.microsoft.com/office/drawing/2014/main" id="{E36AC577-C2F3-1CA6-B61B-D5D4AF3A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52" y="9942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327C8B-1D1C-FB6C-7C69-90E3925BD72E}"/>
              </a:ext>
            </a:extLst>
          </p:cNvPr>
          <p:cNvSpPr txBox="1"/>
          <p:nvPr/>
        </p:nvSpPr>
        <p:spPr>
          <a:xfrm>
            <a:off x="300626" y="0"/>
            <a:ext cx="104842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CNN Model Architecture</a:t>
            </a:r>
          </a:p>
          <a:p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FEF6EA-6ACC-DD90-5B8E-613B0B1C6C17}"/>
              </a:ext>
            </a:extLst>
          </p:cNvPr>
          <p:cNvSpPr/>
          <p:nvPr/>
        </p:nvSpPr>
        <p:spPr>
          <a:xfrm>
            <a:off x="6217756" y="3289516"/>
            <a:ext cx="5206405" cy="32492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Grayscale images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[0],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[1], 1).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Conv2D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Repeated 4 times with filters:64, 128, 256,512.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(2048, 1024, 512 units)</a:t>
            </a:r>
            <a:endParaRPr lang="en-US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Dense layer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for class probabilities.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4" descr="Kingston University | Kingston upon Thames | Facebook">
            <a:extLst>
              <a:ext uri="{FF2B5EF4-FFF2-40B4-BE49-F238E27FC236}">
                <a16:creationId xmlns:a16="http://schemas.microsoft.com/office/drawing/2014/main" id="{CA926566-6D82-2F40-27B1-259E27E6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9BC59-1346-7B38-C09B-12672248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67"/>
          <a:stretch/>
        </p:blipFill>
        <p:spPr>
          <a:xfrm>
            <a:off x="133727" y="737208"/>
            <a:ext cx="11290434" cy="2620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E1694-6907-2B6C-E821-6793DE74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37052" r="48023"/>
          <a:stretch/>
        </p:blipFill>
        <p:spPr>
          <a:xfrm>
            <a:off x="959317" y="3157087"/>
            <a:ext cx="4813525" cy="37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B1FA-D42F-F534-50F2-6B70ACEF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Difference between Traditional and Separable Convolutions</a:t>
            </a:r>
          </a:p>
        </p:txBody>
      </p:sp>
      <p:pic>
        <p:nvPicPr>
          <p:cNvPr id="4" name="Picture 4" descr="Kingston University | Kingston upon Thames | Facebook">
            <a:extLst>
              <a:ext uri="{FF2B5EF4-FFF2-40B4-BE49-F238E27FC236}">
                <a16:creationId xmlns:a16="http://schemas.microsoft.com/office/drawing/2014/main" id="{5F8E4E7F-20AC-A149-E68C-F78E2A22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842" y="0"/>
            <a:ext cx="1246574" cy="12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34E39-2518-E130-2452-DBDE8722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80"/>
          <a:stretch/>
        </p:blipFill>
        <p:spPr>
          <a:xfrm>
            <a:off x="3147460" y="1519258"/>
            <a:ext cx="5322768" cy="1792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E365F-B5BB-BCB7-41C3-2489CC50AF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1" t="19260" b="3383"/>
          <a:stretch/>
        </p:blipFill>
        <p:spPr>
          <a:xfrm>
            <a:off x="-47331" y="4297001"/>
            <a:ext cx="6389582" cy="1892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41D03C-6819-DB07-1FE2-A16D9472DE64}"/>
              </a:ext>
            </a:extLst>
          </p:cNvPr>
          <p:cNvSpPr txBox="1"/>
          <p:nvPr/>
        </p:nvSpPr>
        <p:spPr>
          <a:xfrm>
            <a:off x="166345" y="1343818"/>
            <a:ext cx="6077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Convolution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A440-A6B3-6E8B-3CA8-3DD994C439F4}"/>
              </a:ext>
            </a:extLst>
          </p:cNvPr>
          <p:cNvSpPr txBox="1"/>
          <p:nvPr/>
        </p:nvSpPr>
        <p:spPr>
          <a:xfrm>
            <a:off x="4390970" y="3159501"/>
            <a:ext cx="3628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normal convolution with 8x8x1 output </a:t>
            </a:r>
            <a:r>
              <a:rPr lang="en-US" sz="120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[14]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7DD01-50B6-9B58-8479-92EFBC9BF937}"/>
              </a:ext>
            </a:extLst>
          </p:cNvPr>
          <p:cNvSpPr txBox="1"/>
          <p:nvPr/>
        </p:nvSpPr>
        <p:spPr>
          <a:xfrm>
            <a:off x="128090" y="3388221"/>
            <a:ext cx="6077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Separable Convolution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DB17-6E32-8822-EF28-F526ACA33530}"/>
              </a:ext>
            </a:extLst>
          </p:cNvPr>
          <p:cNvSpPr txBox="1"/>
          <p:nvPr/>
        </p:nvSpPr>
        <p:spPr>
          <a:xfrm>
            <a:off x="128090" y="3816373"/>
            <a:ext cx="379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Depth wise 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972DEA-9F02-BDDE-522A-88E8F4830621}"/>
              </a:ext>
            </a:extLst>
          </p:cNvPr>
          <p:cNvSpPr txBox="1"/>
          <p:nvPr/>
        </p:nvSpPr>
        <p:spPr>
          <a:xfrm>
            <a:off x="6574050" y="3816373"/>
            <a:ext cx="379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Point wise Convolution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D3980-0614-CC33-0920-8198722FB978}"/>
              </a:ext>
            </a:extLst>
          </p:cNvPr>
          <p:cNvSpPr txBox="1"/>
          <p:nvPr/>
        </p:nvSpPr>
        <p:spPr>
          <a:xfrm>
            <a:off x="166345" y="6300655"/>
            <a:ext cx="592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Depth wise convolution, uses 3 kernels to transform a 12x12x3 image to a 8x8x3 image </a:t>
            </a:r>
            <a:r>
              <a:rPr lang="en-US" sz="1200" b="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[14]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F5B7DC-1EA0-0A0C-33BE-8310263F13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35" b="5286"/>
          <a:stretch/>
        </p:blipFill>
        <p:spPr>
          <a:xfrm>
            <a:off x="6513534" y="4259463"/>
            <a:ext cx="5678466" cy="1892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CC6753-F73B-48BB-1B9E-6BC84895835F}"/>
              </a:ext>
            </a:extLst>
          </p:cNvPr>
          <p:cNvSpPr txBox="1"/>
          <p:nvPr/>
        </p:nvSpPr>
        <p:spPr>
          <a:xfrm>
            <a:off x="6625143" y="6252628"/>
            <a:ext cx="556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Pointwise convolution transforms an image of 3 channels to an image of 1 channel </a:t>
            </a:r>
            <a:r>
              <a:rPr lang="en-US" sz="1200" b="0" i="1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[14]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52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win32_fixed.potx" id="{FFA6945E-0D2E-49A3-B8AE-0157B47B7617}" vid="{3D53E5D5-FE42-40E3-89B4-70F55FAC32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27196</TotalTime>
  <Words>1748</Words>
  <Application>Microsoft Office PowerPoint</Application>
  <PresentationFormat>Widescreen</PresentationFormat>
  <Paragraphs>285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Fetal Brain Anomaly Detection Using Deep Learning</vt:lpstr>
      <vt:lpstr>Introduction </vt:lpstr>
      <vt:lpstr>Difference between normal and abnormal fetus brain </vt:lpstr>
      <vt:lpstr>Background </vt:lpstr>
      <vt:lpstr>PowerPoint Presentation</vt:lpstr>
      <vt:lpstr>Aim and Objective </vt:lpstr>
      <vt:lpstr>Methodology</vt:lpstr>
      <vt:lpstr>PowerPoint Presentation</vt:lpstr>
      <vt:lpstr>Difference between Traditional and Separable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metrics between Standard CNN and Xception Model</vt:lpstr>
      <vt:lpstr>Summarizing the three  Models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Yuvashri Bhanuprakash</dc:creator>
  <cp:lastModifiedBy>Yuvashri Bhanuprakash</cp:lastModifiedBy>
  <cp:revision>81</cp:revision>
  <dcterms:created xsi:type="dcterms:W3CDTF">2024-06-27T18:14:21Z</dcterms:created>
  <dcterms:modified xsi:type="dcterms:W3CDTF">2024-11-17T09:28:58Z</dcterms:modified>
</cp:coreProperties>
</file>